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69"/>
  </p:notesMasterIdLst>
  <p:sldIdLst>
    <p:sldId id="256" r:id="rId2"/>
    <p:sldId id="268" r:id="rId3"/>
    <p:sldId id="269" r:id="rId4"/>
    <p:sldId id="330" r:id="rId5"/>
    <p:sldId id="279" r:id="rId6"/>
    <p:sldId id="272" r:id="rId7"/>
    <p:sldId id="267" r:id="rId8"/>
    <p:sldId id="331" r:id="rId9"/>
    <p:sldId id="276" r:id="rId10"/>
    <p:sldId id="389" r:id="rId11"/>
    <p:sldId id="275" r:id="rId12"/>
    <p:sldId id="277" r:id="rId13"/>
    <p:sldId id="278" r:id="rId14"/>
    <p:sldId id="270" r:id="rId15"/>
    <p:sldId id="273" r:id="rId16"/>
    <p:sldId id="271" r:id="rId17"/>
    <p:sldId id="257" r:id="rId18"/>
    <p:sldId id="332" r:id="rId19"/>
    <p:sldId id="274" r:id="rId20"/>
    <p:sldId id="281" r:id="rId21"/>
    <p:sldId id="282" r:id="rId22"/>
    <p:sldId id="283" r:id="rId23"/>
    <p:sldId id="334" r:id="rId24"/>
    <p:sldId id="284" r:id="rId25"/>
    <p:sldId id="285" r:id="rId26"/>
    <p:sldId id="286" r:id="rId27"/>
    <p:sldId id="287" r:id="rId28"/>
    <p:sldId id="288" r:id="rId29"/>
    <p:sldId id="289" r:id="rId30"/>
    <p:sldId id="290" r:id="rId31"/>
    <p:sldId id="293" r:id="rId32"/>
    <p:sldId id="335" r:id="rId33"/>
    <p:sldId id="292" r:id="rId34"/>
    <p:sldId id="336" r:id="rId35"/>
    <p:sldId id="337" r:id="rId36"/>
    <p:sldId id="338" r:id="rId37"/>
    <p:sldId id="339" r:id="rId38"/>
    <p:sldId id="340" r:id="rId39"/>
    <p:sldId id="341" r:id="rId40"/>
    <p:sldId id="342" r:id="rId41"/>
    <p:sldId id="343" r:id="rId42"/>
    <p:sldId id="345" r:id="rId43"/>
    <p:sldId id="344" r:id="rId44"/>
    <p:sldId id="347" r:id="rId45"/>
    <p:sldId id="346" r:id="rId46"/>
    <p:sldId id="348"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362" r:id="rId61"/>
    <p:sldId id="363" r:id="rId62"/>
    <p:sldId id="364" r:id="rId63"/>
    <p:sldId id="365" r:id="rId64"/>
    <p:sldId id="366" r:id="rId65"/>
    <p:sldId id="367" r:id="rId66"/>
    <p:sldId id="368" r:id="rId67"/>
    <p:sldId id="295" r:id="rId68"/>
  </p:sldIdLst>
  <p:sldSz cx="12192000" cy="6858000"/>
  <p:notesSz cx="6797675" cy="987425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A3CD"/>
    <a:srgbClr val="874B88"/>
    <a:srgbClr val="C08DC1"/>
    <a:srgbClr val="4A294B"/>
    <a:srgbClr val="6538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5" d="100"/>
          <a:sy n="75" d="100"/>
        </p:scale>
        <p:origin x="498" y="7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9A8071-7AF9-46B4-AA1B-1D9507E1026D}" type="doc">
      <dgm:prSet loTypeId="urn:microsoft.com/office/officeart/2011/layout/CircleProcess" loCatId="process" qsTypeId="urn:microsoft.com/office/officeart/2005/8/quickstyle/3d5" qsCatId="3D" csTypeId="urn:microsoft.com/office/officeart/2005/8/colors/accent1_2" csCatId="accent1" phldr="1"/>
      <dgm:spPr/>
      <dgm:t>
        <a:bodyPr/>
        <a:lstStyle/>
        <a:p>
          <a:endParaRPr lang="en-GB"/>
        </a:p>
      </dgm:t>
    </dgm:pt>
    <dgm:pt modelId="{7293F0BD-0E91-4978-9FDB-8ECD9DFAF1AE}">
      <dgm:prSet phldrT="[Text]"/>
      <dgm:spPr/>
      <dgm:t>
        <a:bodyPr/>
        <a:lstStyle/>
        <a:p>
          <a:r>
            <a:rPr lang="en-GB" smtClean="0"/>
            <a:t>Trusted</a:t>
          </a:r>
          <a:endParaRPr lang="en-GB" dirty="0"/>
        </a:p>
      </dgm:t>
    </dgm:pt>
    <dgm:pt modelId="{2D4ACD2C-A297-426B-9214-7346D48D120C}" type="parTrans" cxnId="{FA80B48A-D3BC-4E48-A393-39EEDED1E3E7}">
      <dgm:prSet/>
      <dgm:spPr/>
      <dgm:t>
        <a:bodyPr/>
        <a:lstStyle/>
        <a:p>
          <a:endParaRPr lang="en-GB"/>
        </a:p>
      </dgm:t>
    </dgm:pt>
    <dgm:pt modelId="{F1413A8D-9069-4EC4-9CA8-8584D4E7C0A3}" type="sibTrans" cxnId="{FA80B48A-D3BC-4E48-A393-39EEDED1E3E7}">
      <dgm:prSet/>
      <dgm:spPr/>
      <dgm:t>
        <a:bodyPr/>
        <a:lstStyle/>
        <a:p>
          <a:endParaRPr lang="en-GB"/>
        </a:p>
      </dgm:t>
    </dgm:pt>
    <dgm:pt modelId="{91E64400-6101-432A-B4F0-0B41E5C7D78C}">
      <dgm:prSet phldrT="[Text]"/>
      <dgm:spPr/>
      <dgm:t>
        <a:bodyPr/>
        <a:lstStyle/>
        <a:p>
          <a:r>
            <a:rPr lang="en-GB" smtClean="0"/>
            <a:t>Tested</a:t>
          </a:r>
          <a:endParaRPr lang="en-GB" dirty="0"/>
        </a:p>
      </dgm:t>
    </dgm:pt>
    <dgm:pt modelId="{D18F261D-3C2B-4A81-9771-DC3534144490}" type="parTrans" cxnId="{590FC465-F179-4CB8-85B4-B5F162BF9E31}">
      <dgm:prSet/>
      <dgm:spPr/>
      <dgm:t>
        <a:bodyPr/>
        <a:lstStyle/>
        <a:p>
          <a:endParaRPr lang="en-GB"/>
        </a:p>
      </dgm:t>
    </dgm:pt>
    <dgm:pt modelId="{8F57FD7F-D367-4FBF-A860-F30B30133F8F}" type="sibTrans" cxnId="{590FC465-F179-4CB8-85B4-B5F162BF9E31}">
      <dgm:prSet/>
      <dgm:spPr/>
      <dgm:t>
        <a:bodyPr/>
        <a:lstStyle/>
        <a:p>
          <a:endParaRPr lang="en-GB"/>
        </a:p>
      </dgm:t>
    </dgm:pt>
    <dgm:pt modelId="{FB8DB538-4906-4175-91B0-425C8C02F7D3}">
      <dgm:prSet phldrT="[Text]"/>
      <dgm:spPr/>
      <dgm:t>
        <a:bodyPr/>
        <a:lstStyle/>
        <a:p>
          <a:r>
            <a:rPr lang="en-GB" smtClean="0"/>
            <a:t>Proven</a:t>
          </a:r>
          <a:endParaRPr lang="en-GB" dirty="0"/>
        </a:p>
      </dgm:t>
    </dgm:pt>
    <dgm:pt modelId="{3BF6441B-3DF8-4E92-A23C-2A75A70847C7}" type="parTrans" cxnId="{414A24EF-B008-4FA4-BCE5-D31D22567093}">
      <dgm:prSet/>
      <dgm:spPr/>
      <dgm:t>
        <a:bodyPr/>
        <a:lstStyle/>
        <a:p>
          <a:endParaRPr lang="en-GB"/>
        </a:p>
      </dgm:t>
    </dgm:pt>
    <dgm:pt modelId="{C1BFBD3C-A705-42FF-BAF2-B29CEE4F7F9D}" type="sibTrans" cxnId="{414A24EF-B008-4FA4-BCE5-D31D22567093}">
      <dgm:prSet/>
      <dgm:spPr/>
      <dgm:t>
        <a:bodyPr/>
        <a:lstStyle/>
        <a:p>
          <a:endParaRPr lang="en-GB"/>
        </a:p>
      </dgm:t>
    </dgm:pt>
    <dgm:pt modelId="{DC34DBDF-98E6-451B-9C1E-E40AB8E75C4D}" type="pres">
      <dgm:prSet presAssocID="{9D9A8071-7AF9-46B4-AA1B-1D9507E1026D}" presName="Name0" presStyleCnt="0">
        <dgm:presLayoutVars>
          <dgm:chMax val="11"/>
          <dgm:chPref val="11"/>
          <dgm:dir/>
          <dgm:resizeHandles/>
        </dgm:presLayoutVars>
      </dgm:prSet>
      <dgm:spPr/>
      <dgm:t>
        <a:bodyPr/>
        <a:lstStyle/>
        <a:p>
          <a:endParaRPr lang="en-IN"/>
        </a:p>
      </dgm:t>
    </dgm:pt>
    <dgm:pt modelId="{ED94AD9E-514D-4429-98B7-514ADBC2D6FE}" type="pres">
      <dgm:prSet presAssocID="{FB8DB538-4906-4175-91B0-425C8C02F7D3}" presName="Accent3" presStyleCnt="0"/>
      <dgm:spPr/>
    </dgm:pt>
    <dgm:pt modelId="{47CACE80-7AB6-47EA-A45E-BAE00BB9AAF1}" type="pres">
      <dgm:prSet presAssocID="{FB8DB538-4906-4175-91B0-425C8C02F7D3}" presName="Accent" presStyleLbl="node1" presStyleIdx="0" presStyleCnt="3"/>
      <dgm:spPr>
        <a:solidFill>
          <a:schemeClr val="tx2">
            <a:lumMod val="75000"/>
          </a:schemeClr>
        </a:solidFill>
      </dgm:spPr>
    </dgm:pt>
    <dgm:pt modelId="{F2D5CEE0-6F0F-4FB0-9EFD-929503FC460C}" type="pres">
      <dgm:prSet presAssocID="{FB8DB538-4906-4175-91B0-425C8C02F7D3}" presName="ParentBackground3" presStyleCnt="0"/>
      <dgm:spPr/>
    </dgm:pt>
    <dgm:pt modelId="{E356CB6F-1D84-4D31-ACF7-2EA12030A384}" type="pres">
      <dgm:prSet presAssocID="{FB8DB538-4906-4175-91B0-425C8C02F7D3}" presName="ParentBackground" presStyleLbl="fgAcc1" presStyleIdx="0" presStyleCnt="3"/>
      <dgm:spPr/>
      <dgm:t>
        <a:bodyPr/>
        <a:lstStyle/>
        <a:p>
          <a:endParaRPr lang="en-IN"/>
        </a:p>
      </dgm:t>
    </dgm:pt>
    <dgm:pt modelId="{5D54AFEF-A1F6-4A73-8576-A12EF2BCB3DB}" type="pres">
      <dgm:prSet presAssocID="{FB8DB538-4906-4175-91B0-425C8C02F7D3}" presName="Parent3" presStyleLbl="revTx" presStyleIdx="0" presStyleCnt="0">
        <dgm:presLayoutVars>
          <dgm:chMax val="1"/>
          <dgm:chPref val="1"/>
          <dgm:bulletEnabled val="1"/>
        </dgm:presLayoutVars>
      </dgm:prSet>
      <dgm:spPr/>
      <dgm:t>
        <a:bodyPr/>
        <a:lstStyle/>
        <a:p>
          <a:endParaRPr lang="en-IN"/>
        </a:p>
      </dgm:t>
    </dgm:pt>
    <dgm:pt modelId="{83C3C6C0-51B4-4D4B-A5A7-1A35EA3CDDCE}" type="pres">
      <dgm:prSet presAssocID="{91E64400-6101-432A-B4F0-0B41E5C7D78C}" presName="Accent2" presStyleCnt="0"/>
      <dgm:spPr/>
    </dgm:pt>
    <dgm:pt modelId="{A687C4BC-590A-4A60-A4D1-E25B1C5112FD}" type="pres">
      <dgm:prSet presAssocID="{91E64400-6101-432A-B4F0-0B41E5C7D78C}" presName="Accent" presStyleLbl="node1" presStyleIdx="1" presStyleCnt="3"/>
      <dgm:spPr>
        <a:solidFill>
          <a:schemeClr val="tx2">
            <a:lumMod val="75000"/>
          </a:schemeClr>
        </a:solidFill>
      </dgm:spPr>
    </dgm:pt>
    <dgm:pt modelId="{DCAA08CC-5503-43FD-AD35-DC2C71FCB7E0}" type="pres">
      <dgm:prSet presAssocID="{91E64400-6101-432A-B4F0-0B41E5C7D78C}" presName="ParentBackground2" presStyleCnt="0"/>
      <dgm:spPr/>
    </dgm:pt>
    <dgm:pt modelId="{ED5BDCED-BD1B-4BD5-B6D9-B9A3484F6C40}" type="pres">
      <dgm:prSet presAssocID="{91E64400-6101-432A-B4F0-0B41E5C7D78C}" presName="ParentBackground" presStyleLbl="fgAcc1" presStyleIdx="1" presStyleCnt="3"/>
      <dgm:spPr/>
      <dgm:t>
        <a:bodyPr/>
        <a:lstStyle/>
        <a:p>
          <a:endParaRPr lang="en-IN"/>
        </a:p>
      </dgm:t>
    </dgm:pt>
    <dgm:pt modelId="{D12E91C0-1052-4E8E-88FC-CDED164D397B}" type="pres">
      <dgm:prSet presAssocID="{91E64400-6101-432A-B4F0-0B41E5C7D78C}" presName="Parent2" presStyleLbl="revTx" presStyleIdx="0" presStyleCnt="0">
        <dgm:presLayoutVars>
          <dgm:chMax val="1"/>
          <dgm:chPref val="1"/>
          <dgm:bulletEnabled val="1"/>
        </dgm:presLayoutVars>
      </dgm:prSet>
      <dgm:spPr/>
      <dgm:t>
        <a:bodyPr/>
        <a:lstStyle/>
        <a:p>
          <a:endParaRPr lang="en-IN"/>
        </a:p>
      </dgm:t>
    </dgm:pt>
    <dgm:pt modelId="{2386946B-43DE-4489-9461-DDB93E978EBC}" type="pres">
      <dgm:prSet presAssocID="{7293F0BD-0E91-4978-9FDB-8ECD9DFAF1AE}" presName="Accent1" presStyleCnt="0"/>
      <dgm:spPr/>
    </dgm:pt>
    <dgm:pt modelId="{9E1815A7-C9BE-4F16-8D77-4688A0C21842}" type="pres">
      <dgm:prSet presAssocID="{7293F0BD-0E91-4978-9FDB-8ECD9DFAF1AE}" presName="Accent" presStyleLbl="node1" presStyleIdx="2" presStyleCnt="3"/>
      <dgm:spPr>
        <a:solidFill>
          <a:schemeClr val="tx2">
            <a:lumMod val="75000"/>
          </a:schemeClr>
        </a:solidFill>
      </dgm:spPr>
    </dgm:pt>
    <dgm:pt modelId="{13738DBA-AA62-47FC-9C6F-6F296F94C3F2}" type="pres">
      <dgm:prSet presAssocID="{7293F0BD-0E91-4978-9FDB-8ECD9DFAF1AE}" presName="ParentBackground1" presStyleCnt="0"/>
      <dgm:spPr/>
    </dgm:pt>
    <dgm:pt modelId="{52F0E05F-0CC9-4E1F-B411-3CCEE7338ACC}" type="pres">
      <dgm:prSet presAssocID="{7293F0BD-0E91-4978-9FDB-8ECD9DFAF1AE}" presName="ParentBackground" presStyleLbl="fgAcc1" presStyleIdx="2" presStyleCnt="3"/>
      <dgm:spPr/>
      <dgm:t>
        <a:bodyPr/>
        <a:lstStyle/>
        <a:p>
          <a:endParaRPr lang="en-GB"/>
        </a:p>
      </dgm:t>
    </dgm:pt>
    <dgm:pt modelId="{285C6792-7FFE-418E-A1C1-FDC4CD69CE06}" type="pres">
      <dgm:prSet presAssocID="{7293F0BD-0E91-4978-9FDB-8ECD9DFAF1AE}" presName="Parent1" presStyleLbl="revTx" presStyleIdx="0" presStyleCnt="0">
        <dgm:presLayoutVars>
          <dgm:chMax val="1"/>
          <dgm:chPref val="1"/>
          <dgm:bulletEnabled val="1"/>
        </dgm:presLayoutVars>
      </dgm:prSet>
      <dgm:spPr/>
      <dgm:t>
        <a:bodyPr/>
        <a:lstStyle/>
        <a:p>
          <a:endParaRPr lang="en-GB"/>
        </a:p>
      </dgm:t>
    </dgm:pt>
  </dgm:ptLst>
  <dgm:cxnLst>
    <dgm:cxn modelId="{87779F36-EA39-4E53-9708-69BF93C7BC48}" type="presOf" srcId="{91E64400-6101-432A-B4F0-0B41E5C7D78C}" destId="{ED5BDCED-BD1B-4BD5-B6D9-B9A3484F6C40}" srcOrd="0" destOrd="0" presId="urn:microsoft.com/office/officeart/2011/layout/CircleProcess"/>
    <dgm:cxn modelId="{BF8BA63C-7637-410B-8C77-959595B1F2AF}" type="presOf" srcId="{91E64400-6101-432A-B4F0-0B41E5C7D78C}" destId="{D12E91C0-1052-4E8E-88FC-CDED164D397B}" srcOrd="1" destOrd="0" presId="urn:microsoft.com/office/officeart/2011/layout/CircleProcess"/>
    <dgm:cxn modelId="{590FC465-F179-4CB8-85B4-B5F162BF9E31}" srcId="{9D9A8071-7AF9-46B4-AA1B-1D9507E1026D}" destId="{91E64400-6101-432A-B4F0-0B41E5C7D78C}" srcOrd="1" destOrd="0" parTransId="{D18F261D-3C2B-4A81-9771-DC3534144490}" sibTransId="{8F57FD7F-D367-4FBF-A860-F30B30133F8F}"/>
    <dgm:cxn modelId="{414A24EF-B008-4FA4-BCE5-D31D22567093}" srcId="{9D9A8071-7AF9-46B4-AA1B-1D9507E1026D}" destId="{FB8DB538-4906-4175-91B0-425C8C02F7D3}" srcOrd="2" destOrd="0" parTransId="{3BF6441B-3DF8-4E92-A23C-2A75A70847C7}" sibTransId="{C1BFBD3C-A705-42FF-BAF2-B29CEE4F7F9D}"/>
    <dgm:cxn modelId="{4B845528-ED42-4F87-8EC3-11A45EB626D5}" type="presOf" srcId="{FB8DB538-4906-4175-91B0-425C8C02F7D3}" destId="{E356CB6F-1D84-4D31-ACF7-2EA12030A384}" srcOrd="0" destOrd="0" presId="urn:microsoft.com/office/officeart/2011/layout/CircleProcess"/>
    <dgm:cxn modelId="{00DEC4C1-4CC6-4EA1-819F-82BE47F229C7}" type="presOf" srcId="{FB8DB538-4906-4175-91B0-425C8C02F7D3}" destId="{5D54AFEF-A1F6-4A73-8576-A12EF2BCB3DB}" srcOrd="1" destOrd="0" presId="urn:microsoft.com/office/officeart/2011/layout/CircleProcess"/>
    <dgm:cxn modelId="{742E207D-6854-4582-9DB2-90EAD72C6DA6}" type="presOf" srcId="{7293F0BD-0E91-4978-9FDB-8ECD9DFAF1AE}" destId="{285C6792-7FFE-418E-A1C1-FDC4CD69CE06}" srcOrd="1" destOrd="0" presId="urn:microsoft.com/office/officeart/2011/layout/CircleProcess"/>
    <dgm:cxn modelId="{B2D8EC71-41E2-414B-BD7A-6C0C51335EBE}" type="presOf" srcId="{9D9A8071-7AF9-46B4-AA1B-1D9507E1026D}" destId="{DC34DBDF-98E6-451B-9C1E-E40AB8E75C4D}" srcOrd="0" destOrd="0" presId="urn:microsoft.com/office/officeart/2011/layout/CircleProcess"/>
    <dgm:cxn modelId="{C820CC54-2FC2-48F6-83B3-58667A316D83}" type="presOf" srcId="{7293F0BD-0E91-4978-9FDB-8ECD9DFAF1AE}" destId="{52F0E05F-0CC9-4E1F-B411-3CCEE7338ACC}" srcOrd="0" destOrd="0" presId="urn:microsoft.com/office/officeart/2011/layout/CircleProcess"/>
    <dgm:cxn modelId="{FA80B48A-D3BC-4E48-A393-39EEDED1E3E7}" srcId="{9D9A8071-7AF9-46B4-AA1B-1D9507E1026D}" destId="{7293F0BD-0E91-4978-9FDB-8ECD9DFAF1AE}" srcOrd="0" destOrd="0" parTransId="{2D4ACD2C-A297-426B-9214-7346D48D120C}" sibTransId="{F1413A8D-9069-4EC4-9CA8-8584D4E7C0A3}"/>
    <dgm:cxn modelId="{8C452EC0-6E3C-4B4F-83BC-43E11DC89E2F}" type="presParOf" srcId="{DC34DBDF-98E6-451B-9C1E-E40AB8E75C4D}" destId="{ED94AD9E-514D-4429-98B7-514ADBC2D6FE}" srcOrd="0" destOrd="0" presId="urn:microsoft.com/office/officeart/2011/layout/CircleProcess"/>
    <dgm:cxn modelId="{09425819-9CA0-44BB-9837-211FF400A695}" type="presParOf" srcId="{ED94AD9E-514D-4429-98B7-514ADBC2D6FE}" destId="{47CACE80-7AB6-47EA-A45E-BAE00BB9AAF1}" srcOrd="0" destOrd="0" presId="urn:microsoft.com/office/officeart/2011/layout/CircleProcess"/>
    <dgm:cxn modelId="{5A8A33C5-4C6A-4450-ABED-B473C2619EDF}" type="presParOf" srcId="{DC34DBDF-98E6-451B-9C1E-E40AB8E75C4D}" destId="{F2D5CEE0-6F0F-4FB0-9EFD-929503FC460C}" srcOrd="1" destOrd="0" presId="urn:microsoft.com/office/officeart/2011/layout/CircleProcess"/>
    <dgm:cxn modelId="{E3A9B3FD-B333-4D3F-BC4C-0E00A1041EB5}" type="presParOf" srcId="{F2D5CEE0-6F0F-4FB0-9EFD-929503FC460C}" destId="{E356CB6F-1D84-4D31-ACF7-2EA12030A384}" srcOrd="0" destOrd="0" presId="urn:microsoft.com/office/officeart/2011/layout/CircleProcess"/>
    <dgm:cxn modelId="{C4DFA755-AD4D-4DA2-B35B-FB2E471ED409}" type="presParOf" srcId="{DC34DBDF-98E6-451B-9C1E-E40AB8E75C4D}" destId="{5D54AFEF-A1F6-4A73-8576-A12EF2BCB3DB}" srcOrd="2" destOrd="0" presId="urn:microsoft.com/office/officeart/2011/layout/CircleProcess"/>
    <dgm:cxn modelId="{56E5C21C-8A96-4EB5-9423-1217570B520D}" type="presParOf" srcId="{DC34DBDF-98E6-451B-9C1E-E40AB8E75C4D}" destId="{83C3C6C0-51B4-4D4B-A5A7-1A35EA3CDDCE}" srcOrd="3" destOrd="0" presId="urn:microsoft.com/office/officeart/2011/layout/CircleProcess"/>
    <dgm:cxn modelId="{5F104BB4-6E19-4866-A3E2-4A7CBE93E375}" type="presParOf" srcId="{83C3C6C0-51B4-4D4B-A5A7-1A35EA3CDDCE}" destId="{A687C4BC-590A-4A60-A4D1-E25B1C5112FD}" srcOrd="0" destOrd="0" presId="urn:microsoft.com/office/officeart/2011/layout/CircleProcess"/>
    <dgm:cxn modelId="{B0E1BF8E-8959-4870-A41D-5BA3BB2CA3FD}" type="presParOf" srcId="{DC34DBDF-98E6-451B-9C1E-E40AB8E75C4D}" destId="{DCAA08CC-5503-43FD-AD35-DC2C71FCB7E0}" srcOrd="4" destOrd="0" presId="urn:microsoft.com/office/officeart/2011/layout/CircleProcess"/>
    <dgm:cxn modelId="{D00A6F6B-965E-4964-A71F-7EE9E6662D55}" type="presParOf" srcId="{DCAA08CC-5503-43FD-AD35-DC2C71FCB7E0}" destId="{ED5BDCED-BD1B-4BD5-B6D9-B9A3484F6C40}" srcOrd="0" destOrd="0" presId="urn:microsoft.com/office/officeart/2011/layout/CircleProcess"/>
    <dgm:cxn modelId="{B9227132-908C-4435-9F26-E581218D2338}" type="presParOf" srcId="{DC34DBDF-98E6-451B-9C1E-E40AB8E75C4D}" destId="{D12E91C0-1052-4E8E-88FC-CDED164D397B}" srcOrd="5" destOrd="0" presId="urn:microsoft.com/office/officeart/2011/layout/CircleProcess"/>
    <dgm:cxn modelId="{8AECD03C-24E9-46B7-875F-44287FA9F79B}" type="presParOf" srcId="{DC34DBDF-98E6-451B-9C1E-E40AB8E75C4D}" destId="{2386946B-43DE-4489-9461-DDB93E978EBC}" srcOrd="6" destOrd="0" presId="urn:microsoft.com/office/officeart/2011/layout/CircleProcess"/>
    <dgm:cxn modelId="{5984606F-E208-4974-AC33-9358CCD80404}" type="presParOf" srcId="{2386946B-43DE-4489-9461-DDB93E978EBC}" destId="{9E1815A7-C9BE-4F16-8D77-4688A0C21842}" srcOrd="0" destOrd="0" presId="urn:microsoft.com/office/officeart/2011/layout/CircleProcess"/>
    <dgm:cxn modelId="{1F712B11-87FB-4FF3-9247-C730A55BF9D4}" type="presParOf" srcId="{DC34DBDF-98E6-451B-9C1E-E40AB8E75C4D}" destId="{13738DBA-AA62-47FC-9C6F-6F296F94C3F2}" srcOrd="7" destOrd="0" presId="urn:microsoft.com/office/officeart/2011/layout/CircleProcess"/>
    <dgm:cxn modelId="{0623B5CF-88B8-40A5-A2A8-0DE93EC39D63}" type="presParOf" srcId="{13738DBA-AA62-47FC-9C6F-6F296F94C3F2}" destId="{52F0E05F-0CC9-4E1F-B411-3CCEE7338ACC}" srcOrd="0" destOrd="0" presId="urn:microsoft.com/office/officeart/2011/layout/CircleProcess"/>
    <dgm:cxn modelId="{14D45268-C2FF-40C1-B65D-85ABDE3A6E70}" type="presParOf" srcId="{DC34DBDF-98E6-451B-9C1E-E40AB8E75C4D}" destId="{285C6792-7FFE-418E-A1C1-FDC4CD69CE06}" srcOrd="8" destOrd="0" presId="urn:microsoft.com/office/officeart/2011/layout/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3713"/>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49688" y="0"/>
            <a:ext cx="2946400" cy="493713"/>
          </a:xfrm>
          <a:prstGeom prst="rect">
            <a:avLst/>
          </a:prstGeom>
        </p:spPr>
        <p:txBody>
          <a:bodyPr vert="horz" lIns="91440" tIns="45720" rIns="91440" bIns="45720" rtlCol="0"/>
          <a:lstStyle>
            <a:lvl1pPr algn="r">
              <a:defRPr sz="1200"/>
            </a:lvl1pPr>
          </a:lstStyle>
          <a:p>
            <a:fld id="{A0C77B93-4B65-43BC-986D-30A083BA3B6D}" type="datetimeFigureOut">
              <a:rPr lang="en-GB" smtClean="0"/>
              <a:pPr/>
              <a:t>18/08/2019</a:t>
            </a:fld>
            <a:endParaRPr lang="en-GB"/>
          </a:p>
        </p:txBody>
      </p:sp>
      <p:sp>
        <p:nvSpPr>
          <p:cNvPr id="4" name="Slide Image Placeholder 3"/>
          <p:cNvSpPr>
            <a:spLocks noGrp="1" noRot="1" noChangeAspect="1"/>
          </p:cNvSpPr>
          <p:nvPr>
            <p:ph type="sldImg" idx="2"/>
          </p:nvPr>
        </p:nvSpPr>
        <p:spPr>
          <a:xfrm>
            <a:off x="109538" y="741363"/>
            <a:ext cx="6578600" cy="370205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450" y="4691063"/>
            <a:ext cx="5438775" cy="4443412"/>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378950"/>
            <a:ext cx="2946400" cy="493713"/>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49688" y="9378950"/>
            <a:ext cx="2946400" cy="493713"/>
          </a:xfrm>
          <a:prstGeom prst="rect">
            <a:avLst/>
          </a:prstGeom>
        </p:spPr>
        <p:txBody>
          <a:bodyPr vert="horz" lIns="91440" tIns="45720" rIns="91440" bIns="45720" rtlCol="0" anchor="b"/>
          <a:lstStyle>
            <a:lvl1pPr algn="r">
              <a:defRPr sz="1200"/>
            </a:lvl1pPr>
          </a:lstStyle>
          <a:p>
            <a:fld id="{6CC93BD8-3189-49D8-9785-A53DD339652D}" type="slidenum">
              <a:rPr lang="en-GB" smtClean="0"/>
              <a:pPr/>
              <a:t>‹#›</a:t>
            </a:fld>
            <a:endParaRPr lang="en-GB"/>
          </a:p>
        </p:txBody>
      </p:sp>
    </p:spTree>
    <p:extLst>
      <p:ext uri="{BB962C8B-B14F-4D97-AF65-F5344CB8AC3E}">
        <p14:creationId xmlns:p14="http://schemas.microsoft.com/office/powerpoint/2010/main" val="1670144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F0E8002F-B141-4E4E-8122-FEDB68E0122F}" type="datetime1">
              <a:rPr lang="en-IN" smtClean="0"/>
              <a:pPr/>
              <a:t>18-08-2019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05798585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49C6A8A-22B0-4576-AC7D-C244CDC05705}" type="datetime1">
              <a:rPr lang="en-IN" smtClean="0"/>
              <a:pPr/>
              <a:t>18-08-2019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2005130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984BF40-9001-43B2-B7D9-11294C182E58}" type="datetime1">
              <a:rPr lang="en-IN" smtClean="0"/>
              <a:pPr/>
              <a:t>18-08-2019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22738113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C3B2601-CC4B-48FD-899B-10A4E4DAB3AF}" type="datetime1">
              <a:rPr lang="en-IN" smtClean="0"/>
              <a:pPr/>
              <a:t>18-08-2019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3896956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8DEA3C2-B31F-4B45-9DDA-999C4465326F}" type="datetime1">
              <a:rPr lang="en-IN" smtClean="0"/>
              <a:pPr/>
              <a:t>18-08-2019</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329806250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F8CB181-1E44-42FD-97FB-F9B3F0DA26B5}" type="datetime1">
              <a:rPr lang="en-IN" smtClean="0"/>
              <a:pPr/>
              <a:t>18-08-2019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2126529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4B650E3-0C0D-4530-BB84-B3A3AC822631}" type="datetime1">
              <a:rPr lang="en-IN" smtClean="0"/>
              <a:pPr/>
              <a:t>18-08-2019</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4021274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24E6F7D-8578-4118-9CB7-5202AFEFF44B}" type="datetime1">
              <a:rPr lang="en-IN" smtClean="0"/>
              <a:pPr/>
              <a:t>18-08-2019</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2690511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BA65B-0C08-4EE5-BE80-BE7117C657FC}" type="datetime1">
              <a:rPr lang="en-IN" smtClean="0"/>
              <a:pPr/>
              <a:t>18-08-2019</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17400894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1B5CB0E-91CE-43CA-9B2B-54CB46202969}" type="datetime1">
              <a:rPr lang="en-IN" smtClean="0"/>
              <a:pPr/>
              <a:t>18-08-2019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142829288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B71440-E133-4FA8-A586-E729687B62EA}" type="datetime1">
              <a:rPr lang="en-IN" smtClean="0"/>
              <a:pPr/>
              <a:t>18-08-2019</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85A5F895-E80C-4F0A-89F5-1D1C47CE5155}" type="slidenum">
              <a:rPr lang="en-IN" smtClean="0"/>
              <a:pPr/>
              <a:t>‹#›</a:t>
            </a:fld>
            <a:endParaRPr lang="en-IN"/>
          </a:p>
        </p:txBody>
      </p:sp>
    </p:spTree>
    <p:extLst>
      <p:ext uri="{BB962C8B-B14F-4D97-AF65-F5344CB8AC3E}">
        <p14:creationId xmlns:p14="http://schemas.microsoft.com/office/powerpoint/2010/main" val="889626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361A252-A1A4-4BF6-8863-647EE4CDA241}" type="datetime1">
              <a:rPr lang="en-IN" smtClean="0"/>
              <a:pPr/>
              <a:t>18-08-2019</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A5F895-E80C-4F0A-89F5-1D1C47CE5155}" type="slidenum">
              <a:rPr lang="en-IN" smtClean="0"/>
              <a:pPr/>
              <a:t>‹#›</a:t>
            </a:fld>
            <a:endParaRPr lang="en-IN"/>
          </a:p>
        </p:txBody>
      </p:sp>
      <p:sp>
        <p:nvSpPr>
          <p:cNvPr id="7" name="Rectangle 6"/>
          <p:cNvSpPr/>
          <p:nvPr userDrawn="1"/>
        </p:nvSpPr>
        <p:spPr>
          <a:xfrm>
            <a:off x="0" y="6592529"/>
            <a:ext cx="12192000" cy="265471"/>
          </a:xfrm>
          <a:prstGeom prst="rect">
            <a:avLst/>
          </a:prstGeom>
          <a:solidFill>
            <a:srgbClr val="4A29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100" dirty="0" smtClean="0"/>
              <a:t>All rights</a:t>
            </a:r>
            <a:r>
              <a:rPr lang="en-GB" sz="1100" baseline="0" dirty="0" smtClean="0"/>
              <a:t> reserved </a:t>
            </a:r>
            <a:r>
              <a:rPr lang="en-GB" sz="1100" dirty="0" smtClean="0"/>
              <a:t>© Sami</a:t>
            </a:r>
            <a:r>
              <a:rPr lang="en-GB" sz="1100" baseline="0" dirty="0" smtClean="0"/>
              <a:t> Direct |  www.samidirect.com</a:t>
            </a:r>
            <a:endParaRPr lang="en-GB" sz="1100" dirty="0"/>
          </a:p>
        </p:txBody>
      </p:sp>
    </p:spTree>
    <p:extLst>
      <p:ext uri="{BB962C8B-B14F-4D97-AF65-F5344CB8AC3E}">
        <p14:creationId xmlns:p14="http://schemas.microsoft.com/office/powerpoint/2010/main" val="1691856200"/>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wmf"/><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jpeg"/></Relationships>
</file>

<file path=ppt/slides/_rels/slide1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jpeg"/><Relationship Id="rId9" Type="http://schemas.openxmlformats.org/officeDocument/2006/relationships/image" Target="../media/image48.png"/></Relationships>
</file>

<file path=ppt/slides/_rels/slide1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64.jpeg"/><Relationship Id="rId13" Type="http://schemas.openxmlformats.org/officeDocument/2006/relationships/image" Target="../media/image69.jpeg"/><Relationship Id="rId3" Type="http://schemas.openxmlformats.org/officeDocument/2006/relationships/image" Target="../media/image59.jpeg"/><Relationship Id="rId7" Type="http://schemas.openxmlformats.org/officeDocument/2006/relationships/image" Target="../media/image63.jpeg"/><Relationship Id="rId12" Type="http://schemas.openxmlformats.org/officeDocument/2006/relationships/image" Target="../media/image68.jpeg"/><Relationship Id="rId2" Type="http://schemas.openxmlformats.org/officeDocument/2006/relationships/image" Target="../media/image58.jpeg"/><Relationship Id="rId16"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62.jpeg"/><Relationship Id="rId11" Type="http://schemas.openxmlformats.org/officeDocument/2006/relationships/image" Target="../media/image67.jpeg"/><Relationship Id="rId5" Type="http://schemas.openxmlformats.org/officeDocument/2006/relationships/image" Target="../media/image61.jpeg"/><Relationship Id="rId15" Type="http://schemas.openxmlformats.org/officeDocument/2006/relationships/image" Target="../media/image71.jpeg"/><Relationship Id="rId10" Type="http://schemas.openxmlformats.org/officeDocument/2006/relationships/image" Target="../media/image66.jpeg"/><Relationship Id="rId4" Type="http://schemas.openxmlformats.org/officeDocument/2006/relationships/image" Target="../media/image60.jpeg"/><Relationship Id="rId9" Type="http://schemas.openxmlformats.org/officeDocument/2006/relationships/image" Target="../media/image65.jpeg"/><Relationship Id="rId14" Type="http://schemas.openxmlformats.org/officeDocument/2006/relationships/image" Target="../media/image70.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jpe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98.jpeg"/><Relationship Id="rId3" Type="http://schemas.openxmlformats.org/officeDocument/2006/relationships/image" Target="../media/image93.png"/><Relationship Id="rId7" Type="http://schemas.openxmlformats.org/officeDocument/2006/relationships/image" Target="../media/image97.jpeg"/><Relationship Id="rId2" Type="http://schemas.openxmlformats.org/officeDocument/2006/relationships/image" Target="../media/image92.png"/><Relationship Id="rId1" Type="http://schemas.openxmlformats.org/officeDocument/2006/relationships/slideLayout" Target="../slideLayouts/slideLayout7.xml"/><Relationship Id="rId6" Type="http://schemas.openxmlformats.org/officeDocument/2006/relationships/image" Target="../media/image96.gif"/><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jpeg"/><Relationship Id="rId9" Type="http://schemas.openxmlformats.org/officeDocument/2006/relationships/image" Target="../media/image99.jpeg"/></Relationships>
</file>

<file path=ppt/slides/_rels/slide3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06.png"/><Relationship Id="rId4" Type="http://schemas.openxmlformats.org/officeDocument/2006/relationships/image" Target="../media/image105.wmf"/></Relationships>
</file>

<file path=ppt/slides/_rels/slide3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image" Target="../media/image113.jpeg"/><Relationship Id="rId2" Type="http://schemas.openxmlformats.org/officeDocument/2006/relationships/image" Target="../media/image108.jpeg"/><Relationship Id="rId1" Type="http://schemas.openxmlformats.org/officeDocument/2006/relationships/slideLayout" Target="../slideLayouts/slideLayout7.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D:\01_BUSINESS_RELATED_IMPORTANT\05_SAMI_DIRECT\MLM%20Related\SAMI_DIRECT\Sami-Direct%20Presentation\howBodyWorks.wmv" TargetMode="External"/><Relationship Id="rId1" Type="http://schemas.microsoft.com/office/2007/relationships/media" Target="file:///D:\01_BUSINESS_RELATED_IMPORTANT\05_SAMI_DIRECT\MLM%20Related\SAMI_DIRECT\Sami-Direct%20Presentation\howBodyWorks.wmv"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 Id="rId9"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2.jpeg"/><Relationship Id="rId7" Type="http://schemas.openxmlformats.org/officeDocument/2006/relationships/image" Target="../media/image118.png"/><Relationship Id="rId2" Type="http://schemas.openxmlformats.org/officeDocument/2006/relationships/image" Target="../media/image111.jpe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3.jpeg"/><Relationship Id="rId9" Type="http://schemas.openxmlformats.org/officeDocument/2006/relationships/image" Target="../media/image120.png"/></Relationships>
</file>

<file path=ppt/slides/_rels/slide41.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gif"/><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42.xml.rels><?xml version="1.0" encoding="UTF-8" standalone="yes"?>
<Relationships xmlns="http://schemas.openxmlformats.org/package/2006/relationships"><Relationship Id="rId13" Type="http://schemas.openxmlformats.org/officeDocument/2006/relationships/image" Target="../media/image136.png"/><Relationship Id="rId18" Type="http://schemas.openxmlformats.org/officeDocument/2006/relationships/image" Target="../media/image141.png"/><Relationship Id="rId26" Type="http://schemas.openxmlformats.org/officeDocument/2006/relationships/image" Target="../media/image149.png"/><Relationship Id="rId3" Type="http://schemas.openxmlformats.org/officeDocument/2006/relationships/image" Target="../media/image126.png"/><Relationship Id="rId21" Type="http://schemas.openxmlformats.org/officeDocument/2006/relationships/image" Target="../media/image144.png"/><Relationship Id="rId7" Type="http://schemas.openxmlformats.org/officeDocument/2006/relationships/image" Target="../media/image130.jpeg"/><Relationship Id="rId12" Type="http://schemas.openxmlformats.org/officeDocument/2006/relationships/image" Target="../media/image135.jpeg"/><Relationship Id="rId17" Type="http://schemas.openxmlformats.org/officeDocument/2006/relationships/image" Target="../media/image140.png"/><Relationship Id="rId25" Type="http://schemas.openxmlformats.org/officeDocument/2006/relationships/image" Target="../media/image148.png"/><Relationship Id="rId33" Type="http://schemas.openxmlformats.org/officeDocument/2006/relationships/image" Target="../media/image156.png"/><Relationship Id="rId2" Type="http://schemas.openxmlformats.org/officeDocument/2006/relationships/image" Target="../media/image125.png"/><Relationship Id="rId16" Type="http://schemas.openxmlformats.org/officeDocument/2006/relationships/image" Target="../media/image139.jpeg"/><Relationship Id="rId20" Type="http://schemas.openxmlformats.org/officeDocument/2006/relationships/image" Target="../media/image143.png"/><Relationship Id="rId29" Type="http://schemas.openxmlformats.org/officeDocument/2006/relationships/image" Target="../media/image152.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png"/><Relationship Id="rId24" Type="http://schemas.openxmlformats.org/officeDocument/2006/relationships/image" Target="../media/image147.png"/><Relationship Id="rId32" Type="http://schemas.openxmlformats.org/officeDocument/2006/relationships/image" Target="../media/image155.png"/><Relationship Id="rId5" Type="http://schemas.openxmlformats.org/officeDocument/2006/relationships/image" Target="../media/image128.png"/><Relationship Id="rId15" Type="http://schemas.openxmlformats.org/officeDocument/2006/relationships/image" Target="../media/image138.png"/><Relationship Id="rId23" Type="http://schemas.openxmlformats.org/officeDocument/2006/relationships/image" Target="../media/image146.png"/><Relationship Id="rId28" Type="http://schemas.openxmlformats.org/officeDocument/2006/relationships/image" Target="../media/image151.png"/><Relationship Id="rId10" Type="http://schemas.openxmlformats.org/officeDocument/2006/relationships/image" Target="../media/image133.jpeg"/><Relationship Id="rId19" Type="http://schemas.openxmlformats.org/officeDocument/2006/relationships/image" Target="../media/image142.jpeg"/><Relationship Id="rId31" Type="http://schemas.openxmlformats.org/officeDocument/2006/relationships/image" Target="../media/image154.jpeg"/><Relationship Id="rId4" Type="http://schemas.openxmlformats.org/officeDocument/2006/relationships/image" Target="../media/image127.jpeg"/><Relationship Id="rId9" Type="http://schemas.openxmlformats.org/officeDocument/2006/relationships/image" Target="../media/image132.png"/><Relationship Id="rId14" Type="http://schemas.openxmlformats.org/officeDocument/2006/relationships/image" Target="../media/image137.png"/><Relationship Id="rId22" Type="http://schemas.openxmlformats.org/officeDocument/2006/relationships/image" Target="../media/image145.jpeg"/><Relationship Id="rId27" Type="http://schemas.openxmlformats.org/officeDocument/2006/relationships/image" Target="../media/image150.png"/><Relationship Id="rId30" Type="http://schemas.openxmlformats.org/officeDocument/2006/relationships/image" Target="../media/image153.png"/><Relationship Id="rId8" Type="http://schemas.openxmlformats.org/officeDocument/2006/relationships/image" Target="../media/image131.png"/></Relationships>
</file>

<file path=ppt/slides/_rels/slide43.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44.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7.xml"/><Relationship Id="rId5" Type="http://schemas.openxmlformats.org/officeDocument/2006/relationships/image" Target="../media/image160.jpeg"/><Relationship Id="rId4" Type="http://schemas.openxmlformats.org/officeDocument/2006/relationships/image" Target="../media/image159.jpeg"/></Relationships>
</file>

<file path=ppt/slides/_rels/slide45.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png"/><Relationship Id="rId1" Type="http://schemas.openxmlformats.org/officeDocument/2006/relationships/slideLayout" Target="../slideLayouts/slideLayout7.xml"/><Relationship Id="rId6" Type="http://schemas.openxmlformats.org/officeDocument/2006/relationships/image" Target="../media/image165.jpeg"/><Relationship Id="rId5" Type="http://schemas.openxmlformats.org/officeDocument/2006/relationships/image" Target="../media/image164.jpeg"/><Relationship Id="rId4" Type="http://schemas.openxmlformats.org/officeDocument/2006/relationships/image" Target="../media/image163.jpeg"/></Relationships>
</file>

<file path=ppt/slides/_rels/slide4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175.jpeg"/><Relationship Id="rId3" Type="http://schemas.openxmlformats.org/officeDocument/2006/relationships/image" Target="../media/image170.png"/><Relationship Id="rId7" Type="http://schemas.openxmlformats.org/officeDocument/2006/relationships/image" Target="../media/image174.jpeg"/><Relationship Id="rId2" Type="http://schemas.openxmlformats.org/officeDocument/2006/relationships/image" Target="../media/image169.png"/><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10" Type="http://schemas.openxmlformats.org/officeDocument/2006/relationships/image" Target="../media/image177.jpeg"/><Relationship Id="rId4" Type="http://schemas.openxmlformats.org/officeDocument/2006/relationships/image" Target="../media/image171.png"/><Relationship Id="rId9" Type="http://schemas.openxmlformats.org/officeDocument/2006/relationships/image" Target="../media/image176.jpeg"/></Relationships>
</file>

<file path=ppt/slides/_rels/slide49.xml.rels><?xml version="1.0" encoding="UTF-8" standalone="yes"?>
<Relationships xmlns="http://schemas.openxmlformats.org/package/2006/relationships"><Relationship Id="rId13" Type="http://schemas.openxmlformats.org/officeDocument/2006/relationships/image" Target="../media/image137.png"/><Relationship Id="rId18" Type="http://schemas.openxmlformats.org/officeDocument/2006/relationships/image" Target="../media/image183.png"/><Relationship Id="rId26" Type="http://schemas.openxmlformats.org/officeDocument/2006/relationships/image" Target="../media/image150.png"/><Relationship Id="rId39" Type="http://schemas.openxmlformats.org/officeDocument/2006/relationships/image" Target="../media/image156.png"/><Relationship Id="rId21" Type="http://schemas.openxmlformats.org/officeDocument/2006/relationships/image" Target="../media/image184.png"/><Relationship Id="rId34" Type="http://schemas.openxmlformats.org/officeDocument/2006/relationships/image" Target="../media/image188.png"/><Relationship Id="rId7" Type="http://schemas.openxmlformats.org/officeDocument/2006/relationships/image" Target="../media/image131.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33" Type="http://schemas.openxmlformats.org/officeDocument/2006/relationships/image" Target="../media/image187.png"/><Relationship Id="rId38" Type="http://schemas.openxmlformats.org/officeDocument/2006/relationships/image" Target="../media/image192.png"/><Relationship Id="rId2" Type="http://schemas.openxmlformats.org/officeDocument/2006/relationships/image" Target="../media/image126.png"/><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79.png"/><Relationship Id="rId11" Type="http://schemas.openxmlformats.org/officeDocument/2006/relationships/image" Target="../media/image181.png"/><Relationship Id="rId24" Type="http://schemas.openxmlformats.org/officeDocument/2006/relationships/image" Target="../media/image148.png"/><Relationship Id="rId32" Type="http://schemas.openxmlformats.org/officeDocument/2006/relationships/image" Target="../media/image186.png"/><Relationship Id="rId37" Type="http://schemas.openxmlformats.org/officeDocument/2006/relationships/image" Target="../media/image191.png"/><Relationship Id="rId5" Type="http://schemas.openxmlformats.org/officeDocument/2006/relationships/image" Target="../media/image129.png"/><Relationship Id="rId15" Type="http://schemas.openxmlformats.org/officeDocument/2006/relationships/image" Target="../media/image182.png"/><Relationship Id="rId23" Type="http://schemas.openxmlformats.org/officeDocument/2006/relationships/image" Target="../media/image147.png"/><Relationship Id="rId28" Type="http://schemas.openxmlformats.org/officeDocument/2006/relationships/image" Target="../media/image152.png"/><Relationship Id="rId36" Type="http://schemas.openxmlformats.org/officeDocument/2006/relationships/image" Target="../media/image190.png"/><Relationship Id="rId10" Type="http://schemas.openxmlformats.org/officeDocument/2006/relationships/image" Target="../media/image134.png"/><Relationship Id="rId19" Type="http://schemas.openxmlformats.org/officeDocument/2006/relationships/image" Target="../media/image143.png"/><Relationship Id="rId31" Type="http://schemas.openxmlformats.org/officeDocument/2006/relationships/image" Target="../media/image155.png"/><Relationship Id="rId4" Type="http://schemas.openxmlformats.org/officeDocument/2006/relationships/image" Target="../media/image128.png"/><Relationship Id="rId9" Type="http://schemas.openxmlformats.org/officeDocument/2006/relationships/image" Target="../media/image180.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85.png"/><Relationship Id="rId35" Type="http://schemas.openxmlformats.org/officeDocument/2006/relationships/image" Target="../media/image189.png"/><Relationship Id="rId8" Type="http://schemas.openxmlformats.org/officeDocument/2006/relationships/image" Target="../media/image132.png"/><Relationship Id="rId3" Type="http://schemas.openxmlformats.org/officeDocument/2006/relationships/image" Target="../media/image178.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5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jpeg"/><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51.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7.xml"/><Relationship Id="rId6" Type="http://schemas.openxmlformats.org/officeDocument/2006/relationships/image" Target="../media/image200.jpeg"/><Relationship Id="rId5" Type="http://schemas.openxmlformats.org/officeDocument/2006/relationships/image" Target="../media/image199.jpeg"/><Relationship Id="rId4" Type="http://schemas.openxmlformats.org/officeDocument/2006/relationships/image" Target="../media/image198.jpeg"/></Relationships>
</file>

<file path=ppt/slides/_rels/slide52.xml.rels><?xml version="1.0" encoding="UTF-8" standalone="yes"?>
<Relationships xmlns="http://schemas.openxmlformats.org/package/2006/relationships"><Relationship Id="rId3" Type="http://schemas.openxmlformats.org/officeDocument/2006/relationships/image" Target="../media/image202.gif"/><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54.xml.rels><?xml version="1.0" encoding="UTF-8" standalone="yes"?>
<Relationships xmlns="http://schemas.openxmlformats.org/package/2006/relationships"><Relationship Id="rId3" Type="http://schemas.openxmlformats.org/officeDocument/2006/relationships/image" Target="../media/image207.jpe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198.jpeg"/></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08.jpeg"/><Relationship Id="rId1" Type="http://schemas.openxmlformats.org/officeDocument/2006/relationships/slideLayout" Target="../slideLayouts/slideLayout7.xml"/><Relationship Id="rId5" Type="http://schemas.openxmlformats.org/officeDocument/2006/relationships/image" Target="../media/image210.png"/><Relationship Id="rId4" Type="http://schemas.openxmlformats.org/officeDocument/2006/relationships/image" Target="../media/image209.png"/></Relationships>
</file>

<file path=ppt/slides/_rels/slide56.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11.png"/><Relationship Id="rId1" Type="http://schemas.openxmlformats.org/officeDocument/2006/relationships/slideLayout" Target="../slideLayouts/slideLayout7.xml"/><Relationship Id="rId5" Type="http://schemas.openxmlformats.org/officeDocument/2006/relationships/image" Target="../media/image213.png"/><Relationship Id="rId4" Type="http://schemas.openxmlformats.org/officeDocument/2006/relationships/image" Target="../media/image212.png"/></Relationships>
</file>

<file path=ppt/slides/_rels/slide57.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100.png"/><Relationship Id="rId1" Type="http://schemas.openxmlformats.org/officeDocument/2006/relationships/slideLayout" Target="../slideLayouts/slideLayout7.xml"/><Relationship Id="rId5" Type="http://schemas.openxmlformats.org/officeDocument/2006/relationships/image" Target="../media/image215.png"/><Relationship Id="rId4" Type="http://schemas.openxmlformats.org/officeDocument/2006/relationships/image" Target="../media/image214.png"/></Relationships>
</file>

<file path=ppt/slides/_rels/slide58.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5.png"/><Relationship Id="rId3" Type="http://schemas.openxmlformats.org/officeDocument/2006/relationships/image" Target="../media/image217.png"/><Relationship Id="rId7" Type="http://schemas.openxmlformats.org/officeDocument/2006/relationships/image" Target="../media/image221.png"/><Relationship Id="rId12" Type="http://schemas.openxmlformats.org/officeDocument/2006/relationships/image" Target="../media/image224.png"/><Relationship Id="rId2" Type="http://schemas.openxmlformats.org/officeDocument/2006/relationships/image" Target="../media/image216.png"/><Relationship Id="rId1" Type="http://schemas.openxmlformats.org/officeDocument/2006/relationships/slideLayout" Target="../slideLayouts/slideLayout7.xml"/><Relationship Id="rId6" Type="http://schemas.openxmlformats.org/officeDocument/2006/relationships/image" Target="../media/image220.png"/><Relationship Id="rId11" Type="http://schemas.openxmlformats.org/officeDocument/2006/relationships/image" Target="../media/image100.png"/><Relationship Id="rId5" Type="http://schemas.openxmlformats.org/officeDocument/2006/relationships/image" Target="../media/image219.png"/><Relationship Id="rId10" Type="http://schemas.openxmlformats.org/officeDocument/2006/relationships/image" Target="../media/image208.jpeg"/><Relationship Id="rId4" Type="http://schemas.openxmlformats.org/officeDocument/2006/relationships/image" Target="../media/image218.png"/><Relationship Id="rId9" Type="http://schemas.openxmlformats.org/officeDocument/2006/relationships/image" Target="../media/image223.png"/></Relationships>
</file>

<file path=ppt/slides/_rels/slide59.xml.rels><?xml version="1.0" encoding="UTF-8" standalone="yes"?>
<Relationships xmlns="http://schemas.openxmlformats.org/package/2006/relationships"><Relationship Id="rId3" Type="http://schemas.openxmlformats.org/officeDocument/2006/relationships/image" Target="../media/image227.jpeg"/><Relationship Id="rId2" Type="http://schemas.openxmlformats.org/officeDocument/2006/relationships/image" Target="../media/image226.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03.jpeg"/><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04.jpeg"/><Relationship Id="rId2" Type="http://schemas.openxmlformats.org/officeDocument/2006/relationships/image" Target="../media/image229.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234.jpeg"/><Relationship Id="rId13" Type="http://schemas.openxmlformats.org/officeDocument/2006/relationships/image" Target="../media/image239.png"/><Relationship Id="rId3" Type="http://schemas.openxmlformats.org/officeDocument/2006/relationships/image" Target="../media/image231.jpeg"/><Relationship Id="rId7" Type="http://schemas.openxmlformats.org/officeDocument/2006/relationships/image" Target="../media/image233.jpeg"/><Relationship Id="rId12" Type="http://schemas.openxmlformats.org/officeDocument/2006/relationships/image" Target="../media/image238.png"/><Relationship Id="rId2" Type="http://schemas.openxmlformats.org/officeDocument/2006/relationships/image" Target="../media/image230.png"/><Relationship Id="rId1" Type="http://schemas.openxmlformats.org/officeDocument/2006/relationships/slideLayout" Target="../slideLayouts/slideLayout7.xml"/><Relationship Id="rId6" Type="http://schemas.openxmlformats.org/officeDocument/2006/relationships/image" Target="../media/image232.jpeg"/><Relationship Id="rId11" Type="http://schemas.openxmlformats.org/officeDocument/2006/relationships/image" Target="../media/image237.jpeg"/><Relationship Id="rId5" Type="http://schemas.openxmlformats.org/officeDocument/2006/relationships/image" Target="../media/image208.jpeg"/><Relationship Id="rId10" Type="http://schemas.openxmlformats.org/officeDocument/2006/relationships/image" Target="../media/image236.jpeg"/><Relationship Id="rId4" Type="http://schemas.openxmlformats.org/officeDocument/2006/relationships/image" Target="../media/image100.png"/><Relationship Id="rId9" Type="http://schemas.openxmlformats.org/officeDocument/2006/relationships/image" Target="../media/image235.jpeg"/><Relationship Id="rId14" Type="http://schemas.openxmlformats.org/officeDocument/2006/relationships/image" Target="../media/image240.png"/></Relationships>
</file>

<file path=ppt/slides/_rels/slide64.xml.rels><?xml version="1.0" encoding="UTF-8" standalone="yes"?>
<Relationships xmlns="http://schemas.openxmlformats.org/package/2006/relationships"><Relationship Id="rId3" Type="http://schemas.openxmlformats.org/officeDocument/2006/relationships/image" Target="../media/image242.jpeg"/><Relationship Id="rId2" Type="http://schemas.openxmlformats.org/officeDocument/2006/relationships/image" Target="../media/image241.jpe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slideLayout" Target="../slideLayouts/slideLayout7.xml"/><Relationship Id="rId6" Type="http://schemas.openxmlformats.org/officeDocument/2006/relationships/image" Target="../media/image248.png"/><Relationship Id="rId5" Type="http://schemas.openxmlformats.org/officeDocument/2006/relationships/image" Target="../media/image247.jpeg"/><Relationship Id="rId4" Type="http://schemas.openxmlformats.org/officeDocument/2006/relationships/image" Target="../media/image246.jpeg"/></Relationships>
</file>

<file path=ppt/slides/_rels/slide67.xml.rels><?xml version="1.0" encoding="UTF-8" standalone="yes"?>
<Relationships xmlns="http://schemas.openxmlformats.org/package/2006/relationships"><Relationship Id="rId2" Type="http://schemas.openxmlformats.org/officeDocument/2006/relationships/image" Target="../media/image249.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7" descr="Sami Direct_Cranex Plus_Lable_26-04-2012_FINAL.wmf"/>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5008" y="122811"/>
            <a:ext cx="3584448" cy="105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http://www.motivatehealthyhabits.com/images3/mhh_healthy_gir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5280" y="1438656"/>
            <a:ext cx="3852672" cy="2889504"/>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6"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1127" y="1450848"/>
            <a:ext cx="3793466" cy="286512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38" name="Picture 14" descr="http://i.telegraph.co.uk/multimedia/archive/01439/senior_exercise_1439078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80832" y="1438656"/>
            <a:ext cx="3852672" cy="288950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7" name="TextBox 6"/>
          <p:cNvSpPr txBox="1">
            <a:spLocks noChangeArrowheads="1"/>
          </p:cNvSpPr>
          <p:nvPr/>
        </p:nvSpPr>
        <p:spPr bwMode="auto">
          <a:xfrm>
            <a:off x="2037271" y="4427982"/>
            <a:ext cx="2522537" cy="1108075"/>
          </a:xfrm>
          <a:prstGeom prst="rect">
            <a:avLst/>
          </a:prstGeom>
          <a:noFill/>
          <a:ln w="9525">
            <a:noFill/>
            <a:miter lim="800000"/>
            <a:headEnd/>
            <a:tailEnd/>
          </a:ln>
        </p:spPr>
        <p:txBody>
          <a:bodyPr>
            <a:spAutoFit/>
          </a:bodyPr>
          <a:lstStyle/>
          <a:p>
            <a:r>
              <a:rPr lang="en-US" sz="6600" b="1" dirty="0">
                <a:solidFill>
                  <a:srgbClr val="000099"/>
                </a:solidFill>
                <a:latin typeface="Arial Rounded MT Bold" pitchFamily="34" charset="0"/>
              </a:rPr>
              <a:t>H</a:t>
            </a:r>
            <a:r>
              <a:rPr lang="en-US" sz="3200" b="1" dirty="0">
                <a:solidFill>
                  <a:srgbClr val="000099"/>
                </a:solidFill>
                <a:latin typeface="Arial Rounded MT Bold" pitchFamily="34" charset="0"/>
              </a:rPr>
              <a:t>EALTHY</a:t>
            </a:r>
            <a:endParaRPr lang="en-US" sz="3600" b="1" dirty="0">
              <a:solidFill>
                <a:srgbClr val="000099"/>
              </a:solidFill>
              <a:latin typeface="Arial Rounded MT Bold" pitchFamily="34" charset="0"/>
            </a:endParaRPr>
          </a:p>
        </p:txBody>
      </p:sp>
      <p:sp>
        <p:nvSpPr>
          <p:cNvPr id="8" name="TextBox 7"/>
          <p:cNvSpPr txBox="1">
            <a:spLocks noChangeArrowheads="1"/>
          </p:cNvSpPr>
          <p:nvPr/>
        </p:nvSpPr>
        <p:spPr bwMode="auto">
          <a:xfrm>
            <a:off x="4756595" y="4449636"/>
            <a:ext cx="2738437" cy="1108075"/>
          </a:xfrm>
          <a:prstGeom prst="rect">
            <a:avLst/>
          </a:prstGeom>
          <a:noFill/>
          <a:ln w="9525">
            <a:noFill/>
            <a:miter lim="800000"/>
            <a:headEnd/>
            <a:tailEnd/>
          </a:ln>
        </p:spPr>
        <p:txBody>
          <a:bodyPr>
            <a:spAutoFit/>
          </a:bodyPr>
          <a:lstStyle/>
          <a:p>
            <a:r>
              <a:rPr lang="en-US" sz="6600" b="1" dirty="0">
                <a:solidFill>
                  <a:srgbClr val="000099"/>
                </a:solidFill>
                <a:latin typeface="Arial Rounded MT Bold" pitchFamily="34" charset="0"/>
              </a:rPr>
              <a:t>W</a:t>
            </a:r>
            <a:r>
              <a:rPr lang="en-US" sz="3200" b="1" dirty="0">
                <a:solidFill>
                  <a:srgbClr val="000099"/>
                </a:solidFill>
                <a:latin typeface="Arial Rounded MT Bold" pitchFamily="34" charset="0"/>
              </a:rPr>
              <a:t>EALTHY</a:t>
            </a:r>
          </a:p>
        </p:txBody>
      </p:sp>
      <p:sp>
        <p:nvSpPr>
          <p:cNvPr id="9" name="TextBox 8"/>
          <p:cNvSpPr txBox="1">
            <a:spLocks noChangeArrowheads="1"/>
          </p:cNvSpPr>
          <p:nvPr/>
        </p:nvSpPr>
        <p:spPr bwMode="auto">
          <a:xfrm>
            <a:off x="7732776" y="4460240"/>
            <a:ext cx="1706563" cy="1108075"/>
          </a:xfrm>
          <a:prstGeom prst="rect">
            <a:avLst/>
          </a:prstGeom>
          <a:noFill/>
          <a:ln w="9525">
            <a:noFill/>
            <a:miter lim="800000"/>
            <a:headEnd/>
            <a:tailEnd/>
          </a:ln>
        </p:spPr>
        <p:txBody>
          <a:bodyPr>
            <a:spAutoFit/>
          </a:bodyPr>
          <a:lstStyle/>
          <a:p>
            <a:r>
              <a:rPr lang="en-US" sz="6600" b="1" dirty="0">
                <a:solidFill>
                  <a:srgbClr val="000099"/>
                </a:solidFill>
                <a:latin typeface="Arial Rounded MT Bold" pitchFamily="34" charset="0"/>
              </a:rPr>
              <a:t>W</a:t>
            </a:r>
            <a:r>
              <a:rPr lang="en-US" sz="3200" b="1" dirty="0">
                <a:solidFill>
                  <a:srgbClr val="000099"/>
                </a:solidFill>
                <a:latin typeface="Arial Rounded MT Bold" pitchFamily="34" charset="0"/>
              </a:rPr>
              <a:t>ISE</a:t>
            </a:r>
            <a:endParaRPr lang="en-US" sz="3600" b="1" dirty="0">
              <a:solidFill>
                <a:srgbClr val="000099"/>
              </a:solidFill>
              <a:latin typeface="Arial Rounded MT Bold" pitchFamily="34" charset="0"/>
            </a:endParaRPr>
          </a:p>
        </p:txBody>
      </p:sp>
    </p:spTree>
    <p:extLst>
      <p:ext uri="{BB962C8B-B14F-4D97-AF65-F5344CB8AC3E}">
        <p14:creationId xmlns:p14="http://schemas.microsoft.com/office/powerpoint/2010/main" val="3476774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750" fill="hold"/>
                                        <p:tgtEl>
                                          <p:spTgt spid="8"/>
                                        </p:tgtEl>
                                        <p:attrNameLst>
                                          <p:attrName>ppt_w</p:attrName>
                                        </p:attrNameLst>
                                      </p:cBhvr>
                                      <p:tavLst>
                                        <p:tav tm="0">
                                          <p:val>
                                            <p:fltVal val="0"/>
                                          </p:val>
                                        </p:tav>
                                        <p:tav tm="100000">
                                          <p:val>
                                            <p:strVal val="#ppt_w"/>
                                          </p:val>
                                        </p:tav>
                                      </p:tavLst>
                                    </p:anim>
                                    <p:anim calcmode="lin" valueType="num">
                                      <p:cBhvr>
                                        <p:cTn id="14" dur="750" fill="hold"/>
                                        <p:tgtEl>
                                          <p:spTgt spid="8"/>
                                        </p:tgtEl>
                                        <p:attrNameLst>
                                          <p:attrName>ppt_h</p:attrName>
                                        </p:attrNameLst>
                                      </p:cBhvr>
                                      <p:tavLst>
                                        <p:tav tm="0">
                                          <p:val>
                                            <p:fltVal val="0"/>
                                          </p:val>
                                        </p:tav>
                                        <p:tav tm="100000">
                                          <p:val>
                                            <p:strVal val="#ppt_h"/>
                                          </p:val>
                                        </p:tav>
                                      </p:tavLst>
                                    </p:anim>
                                    <p:animEffect transition="in" filter="fade">
                                      <p:cBhvr>
                                        <p:cTn id="15" dur="750"/>
                                        <p:tgtEl>
                                          <p:spTgt spid="8"/>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750" fill="hold"/>
                                        <p:tgtEl>
                                          <p:spTgt spid="9"/>
                                        </p:tgtEl>
                                        <p:attrNameLst>
                                          <p:attrName>ppt_w</p:attrName>
                                        </p:attrNameLst>
                                      </p:cBhvr>
                                      <p:tavLst>
                                        <p:tav tm="0">
                                          <p:val>
                                            <p:fltVal val="0"/>
                                          </p:val>
                                        </p:tav>
                                        <p:tav tm="100000">
                                          <p:val>
                                            <p:strVal val="#ppt_w"/>
                                          </p:val>
                                        </p:tav>
                                      </p:tavLst>
                                    </p:anim>
                                    <p:anim calcmode="lin" valueType="num">
                                      <p:cBhvr>
                                        <p:cTn id="20" dur="750" fill="hold"/>
                                        <p:tgtEl>
                                          <p:spTgt spid="9"/>
                                        </p:tgtEl>
                                        <p:attrNameLst>
                                          <p:attrName>ppt_h</p:attrName>
                                        </p:attrNameLst>
                                      </p:cBhvr>
                                      <p:tavLst>
                                        <p:tav tm="0">
                                          <p:val>
                                            <p:fltVal val="0"/>
                                          </p:val>
                                        </p:tav>
                                        <p:tav tm="100000">
                                          <p:val>
                                            <p:strVal val="#ppt_h"/>
                                          </p:val>
                                        </p:tav>
                                      </p:tavLst>
                                    </p:anim>
                                    <p:animEffect transition="in" filter="fade">
                                      <p:cBhvr>
                                        <p:cTn id="2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10</a:t>
            </a:fld>
            <a:endParaRPr lang="en-IN"/>
          </a:p>
        </p:txBody>
      </p:sp>
      <p:pic>
        <p:nvPicPr>
          <p:cNvPr id="129026" name="Picture 2"/>
          <p:cNvPicPr>
            <a:picLocks noChangeAspect="1" noChangeArrowheads="1"/>
          </p:cNvPicPr>
          <p:nvPr/>
        </p:nvPicPr>
        <p:blipFill>
          <a:blip r:embed="rId2" cstate="print"/>
          <a:srcRect/>
          <a:stretch>
            <a:fillRect/>
          </a:stretch>
        </p:blipFill>
        <p:spPr bwMode="auto">
          <a:xfrm>
            <a:off x="0" y="0"/>
            <a:ext cx="12192000" cy="662025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6" y="128564"/>
            <a:ext cx="6164828" cy="63316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58254" y="128564"/>
            <a:ext cx="5672080" cy="18060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496240" y="4926091"/>
            <a:ext cx="5496953" cy="954107"/>
          </a:xfrm>
          <a:prstGeom prst="rect">
            <a:avLst/>
          </a:prstGeom>
        </p:spPr>
        <p:txBody>
          <a:bodyPr wrap="none">
            <a:spAutoFit/>
          </a:bodyPr>
          <a:lstStyle/>
          <a:p>
            <a:pPr algn="ctr"/>
            <a:r>
              <a:rPr lang="en-GB" sz="2800" b="1" dirty="0" smtClean="0">
                <a:ln>
                  <a:solidFill>
                    <a:schemeClr val="tx1">
                      <a:lumMod val="95000"/>
                      <a:lumOff val="5000"/>
                    </a:schemeClr>
                  </a:solidFill>
                </a:ln>
                <a:solidFill>
                  <a:srgbClr val="FF0000"/>
                </a:solidFill>
              </a:rPr>
              <a:t>You wouldn’t eat 22 packs of sugar, </a:t>
            </a:r>
          </a:p>
          <a:p>
            <a:pPr algn="ctr"/>
            <a:r>
              <a:rPr lang="en-GB" sz="2800" b="1" dirty="0" smtClean="0">
                <a:ln>
                  <a:solidFill>
                    <a:schemeClr val="tx1">
                      <a:lumMod val="95000"/>
                      <a:lumOff val="5000"/>
                    </a:schemeClr>
                  </a:solidFill>
                </a:ln>
                <a:solidFill>
                  <a:srgbClr val="FF0000"/>
                </a:solidFill>
              </a:rPr>
              <a:t> why are you drinking them ?</a:t>
            </a:r>
            <a:endParaRPr lang="en-GB" sz="2800" dirty="0"/>
          </a:p>
        </p:txBody>
      </p:sp>
      <p:sp>
        <p:nvSpPr>
          <p:cNvPr id="2" name="Rectangle 1"/>
          <p:cNvSpPr/>
          <p:nvPr/>
        </p:nvSpPr>
        <p:spPr>
          <a:xfrm>
            <a:off x="6722054" y="2504625"/>
            <a:ext cx="4840681" cy="1754326"/>
          </a:xfrm>
          <a:prstGeom prst="rect">
            <a:avLst/>
          </a:prstGeom>
          <a:ln>
            <a:solidFill>
              <a:schemeClr val="tx1">
                <a:lumMod val="50000"/>
                <a:lumOff val="50000"/>
              </a:schemeClr>
            </a:solidFill>
          </a:ln>
        </p:spPr>
        <p:txBody>
          <a:bodyPr wrap="square">
            <a:spAutoFit/>
          </a:bodyPr>
          <a:lstStyle/>
          <a:p>
            <a:r>
              <a:rPr lang="en-IN" sz="1200" b="1" i="1" dirty="0">
                <a:latin typeface="Times" pitchFamily="18" charset="0"/>
              </a:rPr>
              <a:t>Human reports to FDA, too, have associated </a:t>
            </a:r>
            <a:r>
              <a:rPr lang="en-IN" sz="1200" b="1" i="1" dirty="0" smtClean="0">
                <a:latin typeface="Times" pitchFamily="18" charset="0"/>
              </a:rPr>
              <a:t>Aspartame </a:t>
            </a:r>
            <a:r>
              <a:rPr lang="en-IN" sz="1200" b="1" i="1" dirty="0">
                <a:latin typeface="Times" pitchFamily="18" charset="0"/>
              </a:rPr>
              <a:t>to minor adverse reactions and life-threatening conditions that include</a:t>
            </a:r>
            <a:r>
              <a:rPr lang="en-IN" sz="1200" i="1" dirty="0">
                <a:latin typeface="Times" pitchFamily="18" charset="0"/>
              </a:rPr>
              <a:t>:</a:t>
            </a:r>
          </a:p>
          <a:p>
            <a:endParaRPr lang="en-IN" sz="1200" i="1" dirty="0">
              <a:latin typeface="Times" pitchFamily="18" charset="0"/>
            </a:endParaRPr>
          </a:p>
          <a:p>
            <a:pPr marL="285750" indent="-285750">
              <a:buFont typeface="Arial" pitchFamily="34" charset="0"/>
              <a:buChar char="•"/>
            </a:pPr>
            <a:r>
              <a:rPr lang="en-IN" sz="1200" i="1" dirty="0" smtClean="0">
                <a:latin typeface="Times" pitchFamily="18" charset="0"/>
              </a:rPr>
              <a:t>Migraines		</a:t>
            </a:r>
          </a:p>
          <a:p>
            <a:pPr marL="285750" indent="-285750">
              <a:buFont typeface="Arial" pitchFamily="34" charset="0"/>
              <a:buChar char="•"/>
            </a:pPr>
            <a:r>
              <a:rPr lang="en-IN" sz="1200" i="1" dirty="0" smtClean="0">
                <a:latin typeface="Times" pitchFamily="18" charset="0"/>
              </a:rPr>
              <a:t>Change </a:t>
            </a:r>
            <a:r>
              <a:rPr lang="en-IN" sz="1200" i="1" dirty="0">
                <a:latin typeface="Times" pitchFamily="18" charset="0"/>
              </a:rPr>
              <a:t>in vision</a:t>
            </a:r>
          </a:p>
          <a:p>
            <a:pPr marL="285750" indent="-285750">
              <a:buFont typeface="Arial" pitchFamily="34" charset="0"/>
              <a:buChar char="•"/>
            </a:pPr>
            <a:r>
              <a:rPr lang="en-IN" sz="1200" i="1" dirty="0">
                <a:latin typeface="Times" pitchFamily="18" charset="0"/>
              </a:rPr>
              <a:t>Nausea and vomiting</a:t>
            </a:r>
          </a:p>
          <a:p>
            <a:pPr marL="285750" indent="-285750">
              <a:buFont typeface="Arial" pitchFamily="34" charset="0"/>
              <a:buChar char="•"/>
            </a:pPr>
            <a:r>
              <a:rPr lang="en-IN" sz="1200" i="1" dirty="0">
                <a:latin typeface="Times" pitchFamily="18" charset="0"/>
              </a:rPr>
              <a:t>Insomnia / sleep problems</a:t>
            </a:r>
          </a:p>
          <a:p>
            <a:pPr marL="285750" indent="-285750">
              <a:buFont typeface="Arial" pitchFamily="34" charset="0"/>
              <a:buChar char="•"/>
            </a:pPr>
            <a:r>
              <a:rPr lang="en-IN" sz="1200" i="1" dirty="0">
                <a:latin typeface="Times" pitchFamily="18" charset="0"/>
              </a:rPr>
              <a:t>Abdominal and joint pains</a:t>
            </a:r>
          </a:p>
          <a:p>
            <a:endParaRPr lang="en-GB" sz="1200" i="1" dirty="0">
              <a:latin typeface="Times" pitchFamily="18" charset="0"/>
            </a:endParaRPr>
          </a:p>
        </p:txBody>
      </p:sp>
      <p:sp>
        <p:nvSpPr>
          <p:cNvPr id="4" name="Rectangle 3"/>
          <p:cNvSpPr/>
          <p:nvPr/>
        </p:nvSpPr>
        <p:spPr>
          <a:xfrm>
            <a:off x="9206311" y="3073809"/>
            <a:ext cx="2762865" cy="1015663"/>
          </a:xfrm>
          <a:prstGeom prst="rect">
            <a:avLst/>
          </a:prstGeom>
        </p:spPr>
        <p:txBody>
          <a:bodyPr wrap="square">
            <a:spAutoFit/>
          </a:bodyPr>
          <a:lstStyle/>
          <a:p>
            <a:pPr marL="285750" indent="-285750">
              <a:buFont typeface="Arial" pitchFamily="34" charset="0"/>
              <a:buChar char="•"/>
            </a:pPr>
            <a:r>
              <a:rPr lang="en-IN" sz="1200" i="1" dirty="0">
                <a:latin typeface="Times" pitchFamily="18" charset="0"/>
              </a:rPr>
              <a:t>Change in heart rate</a:t>
            </a:r>
          </a:p>
          <a:p>
            <a:pPr marL="285750" indent="-285750">
              <a:buFont typeface="Arial" pitchFamily="34" charset="0"/>
              <a:buChar char="•"/>
            </a:pPr>
            <a:r>
              <a:rPr lang="en-IN" sz="1200" i="1" dirty="0">
                <a:latin typeface="Times" pitchFamily="18" charset="0"/>
              </a:rPr>
              <a:t>Depression</a:t>
            </a:r>
          </a:p>
          <a:p>
            <a:pPr marL="285750" indent="-285750">
              <a:buFont typeface="Arial" pitchFamily="34" charset="0"/>
              <a:buChar char="•"/>
            </a:pPr>
            <a:r>
              <a:rPr lang="en-IN" sz="1200" i="1" dirty="0">
                <a:latin typeface="Times" pitchFamily="18" charset="0"/>
              </a:rPr>
              <a:t>Memory loss</a:t>
            </a:r>
          </a:p>
          <a:p>
            <a:pPr marL="285750" indent="-285750">
              <a:buFont typeface="Arial" pitchFamily="34" charset="0"/>
              <a:buChar char="•"/>
            </a:pPr>
            <a:r>
              <a:rPr lang="en-IN" sz="1200" i="1" dirty="0">
                <a:latin typeface="Times" pitchFamily="18" charset="0"/>
              </a:rPr>
              <a:t>Seizure</a:t>
            </a:r>
          </a:p>
          <a:p>
            <a:pPr marL="285750" indent="-285750">
              <a:buFont typeface="Arial" pitchFamily="34" charset="0"/>
              <a:buChar char="•"/>
            </a:pPr>
            <a:r>
              <a:rPr lang="en-IN" sz="1200" i="1" dirty="0">
                <a:latin typeface="Times" pitchFamily="18" charset="0"/>
              </a:rPr>
              <a:t>Brain cancer</a:t>
            </a:r>
            <a:endParaRPr lang="en-GB" sz="1200" i="1" dirty="0">
              <a:latin typeface="Times" pitchFamily="18" charset="0"/>
            </a:endParaRPr>
          </a:p>
        </p:txBody>
      </p:sp>
    </p:spTree>
    <p:extLst>
      <p:ext uri="{BB962C8B-B14F-4D97-AF65-F5344CB8AC3E}">
        <p14:creationId xmlns:p14="http://schemas.microsoft.com/office/powerpoint/2010/main" val="11285718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hezronkyle.files.wordpress.com/2012/08/fast-food.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5039" y="76201"/>
            <a:ext cx="7587553" cy="45762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anokato.libd.teithe.gr/wp-content/uploads/2012/12/Pizza_Supreme_Light-copy-7848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649" y="141145"/>
            <a:ext cx="2138398" cy="16037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anokato.libd.teithe.gr/wp-content/uploads/2012/12/Pizza_Supreme_Light-copy-78481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8539" y="0"/>
            <a:ext cx="2138398" cy="16037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dn.sheknows.com/articles/2012/10/isolated-shampoo-bott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8688" y="2135723"/>
            <a:ext cx="863448" cy="18571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51535" y="3097460"/>
            <a:ext cx="737702" cy="261610"/>
          </a:xfrm>
          <a:prstGeom prst="rect">
            <a:avLst/>
          </a:prstGeom>
          <a:noFill/>
        </p:spPr>
        <p:txBody>
          <a:bodyPr wrap="none" rtlCol="0">
            <a:spAutoFit/>
          </a:bodyPr>
          <a:lstStyle/>
          <a:p>
            <a:r>
              <a:rPr lang="en-GB" sz="1100" b="1" dirty="0" smtClean="0"/>
              <a:t>Shampoo</a:t>
            </a:r>
            <a:endParaRPr lang="en-GB" sz="1100" b="1" dirty="0"/>
          </a:p>
        </p:txBody>
      </p:sp>
      <p:pic>
        <p:nvPicPr>
          <p:cNvPr id="1032" name="Picture 8" descr="http://chemistscorner.com/wp-content/uploads/2009/12/new-cosmetic-product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 y="4606725"/>
            <a:ext cx="2606040" cy="195453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10313670" y="4950036"/>
            <a:ext cx="1832610" cy="1615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693610" y="3930805"/>
            <a:ext cx="1353327" cy="9783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Rectangle 11"/>
          <p:cNvSpPr/>
          <p:nvPr/>
        </p:nvSpPr>
        <p:spPr>
          <a:xfrm>
            <a:off x="2770732" y="5118651"/>
            <a:ext cx="6845218" cy="954107"/>
          </a:xfrm>
          <a:prstGeom prst="rect">
            <a:avLst/>
          </a:prstGeom>
        </p:spPr>
        <p:txBody>
          <a:bodyPr wrap="square">
            <a:spAutoFit/>
          </a:bodyPr>
          <a:lstStyle/>
          <a:p>
            <a:pPr algn="ctr"/>
            <a:r>
              <a:rPr lang="en-GB" sz="2800" b="1" dirty="0" smtClean="0">
                <a:ln>
                  <a:solidFill>
                    <a:schemeClr val="tx1">
                      <a:lumMod val="95000"/>
                      <a:lumOff val="5000"/>
                    </a:schemeClr>
                  </a:solidFill>
                </a:ln>
                <a:solidFill>
                  <a:srgbClr val="FF0000"/>
                </a:solidFill>
              </a:rPr>
              <a:t>Now you know why flies &amp; ants don’t come near your favourite food</a:t>
            </a:r>
          </a:p>
        </p:txBody>
      </p:sp>
    </p:spTree>
    <p:extLst>
      <p:ext uri="{BB962C8B-B14F-4D97-AF65-F5344CB8AC3E}">
        <p14:creationId xmlns:p14="http://schemas.microsoft.com/office/powerpoint/2010/main" val="806827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16770" y="118947"/>
            <a:ext cx="7565430" cy="1077218"/>
          </a:xfrm>
          <a:prstGeom prst="rect">
            <a:avLst/>
          </a:prstGeom>
        </p:spPr>
        <p:txBody>
          <a:bodyPr wrap="square">
            <a:spAutoFit/>
          </a:bodyPr>
          <a:lstStyle/>
          <a:p>
            <a:pPr algn="ctr"/>
            <a:r>
              <a:rPr lang="en-GB" sz="3600" b="1" dirty="0" smtClean="0">
                <a:ln>
                  <a:solidFill>
                    <a:schemeClr val="tx1">
                      <a:lumMod val="95000"/>
                      <a:lumOff val="5000"/>
                    </a:schemeClr>
                  </a:solidFill>
                </a:ln>
                <a:solidFill>
                  <a:srgbClr val="FF0000"/>
                </a:solidFill>
              </a:rPr>
              <a:t>Chemicals in Ice Cream</a:t>
            </a:r>
            <a:endParaRPr lang="en-GB" sz="3200" b="1" dirty="0">
              <a:ln>
                <a:solidFill>
                  <a:schemeClr val="tx1">
                    <a:lumMod val="95000"/>
                    <a:lumOff val="5000"/>
                  </a:schemeClr>
                </a:solidFill>
              </a:ln>
              <a:solidFill>
                <a:srgbClr val="FF0000"/>
              </a:solidFill>
            </a:endParaRPr>
          </a:p>
          <a:p>
            <a:pPr algn="ctr"/>
            <a:r>
              <a:rPr lang="en-GB" sz="2800" i="1" dirty="0" smtClean="0">
                <a:ln>
                  <a:solidFill>
                    <a:schemeClr val="tx1">
                      <a:lumMod val="95000"/>
                      <a:lumOff val="5000"/>
                    </a:schemeClr>
                  </a:solidFill>
                </a:ln>
                <a:solidFill>
                  <a:schemeClr val="accent5">
                    <a:lumMod val="50000"/>
                  </a:schemeClr>
                </a:solidFill>
              </a:rPr>
              <a:t>What are these chemicals doing in the ice cream ?</a:t>
            </a:r>
            <a:endParaRPr lang="en-GB" sz="2800" b="1" dirty="0" smtClean="0">
              <a:ln>
                <a:solidFill>
                  <a:schemeClr val="tx1">
                    <a:lumMod val="95000"/>
                    <a:lumOff val="5000"/>
                  </a:schemeClr>
                </a:solidFill>
              </a:ln>
              <a:solidFill>
                <a:srgbClr val="FF0000"/>
              </a:solidFill>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2064" y="1107677"/>
            <a:ext cx="2244707" cy="16835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2064" y="3002137"/>
            <a:ext cx="2244707" cy="14902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descr="http://naturesdelighticecream.files.wordpress.com/2011/07/ice-cream3.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2064" y="4632960"/>
            <a:ext cx="2244707" cy="1889759"/>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43364" y="858123"/>
            <a:ext cx="1196236" cy="1441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8"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58466" y="2315767"/>
            <a:ext cx="1583708" cy="12669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60" name="Picture 1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446950" y="3582733"/>
            <a:ext cx="1745050" cy="1309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2" name="Picture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591101" y="5043366"/>
            <a:ext cx="1479353" cy="1479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3" name="Picture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636519" y="1267968"/>
            <a:ext cx="7975925" cy="5157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909962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741188" y="162233"/>
            <a:ext cx="3946850"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DIABETES </a:t>
            </a:r>
            <a:r>
              <a:rPr lang="en-GB" sz="3600" dirty="0" smtClean="0">
                <a:ln>
                  <a:solidFill>
                    <a:schemeClr val="tx1">
                      <a:lumMod val="95000"/>
                      <a:lumOff val="5000"/>
                    </a:schemeClr>
                  </a:solidFill>
                </a:ln>
                <a:solidFill>
                  <a:schemeClr val="accent5">
                    <a:lumMod val="50000"/>
                  </a:schemeClr>
                </a:solidFill>
              </a:rPr>
              <a:t>: </a:t>
            </a:r>
          </a:p>
          <a:p>
            <a:r>
              <a:rPr lang="en-GB" sz="2400" i="1" dirty="0" smtClean="0">
                <a:ln>
                  <a:solidFill>
                    <a:schemeClr val="tx1">
                      <a:lumMod val="95000"/>
                      <a:lumOff val="5000"/>
                    </a:schemeClr>
                  </a:solidFill>
                </a:ln>
                <a:solidFill>
                  <a:schemeClr val="accent5">
                    <a:lumMod val="50000"/>
                  </a:schemeClr>
                </a:solidFill>
              </a:rPr>
              <a:t>1 out of 7 in India is a Diabetic</a:t>
            </a:r>
            <a:endParaRPr lang="en-GB" sz="2400" i="1" dirty="0" smtClean="0">
              <a:ln>
                <a:solidFill>
                  <a:schemeClr val="tx1">
                    <a:lumMod val="95000"/>
                    <a:lumOff val="5000"/>
                  </a:schemeClr>
                </a:solidFill>
              </a:ln>
              <a:solidFill>
                <a:schemeClr val="accent5">
                  <a:lumMod val="50000"/>
                </a:schemeClr>
              </a:solidFill>
              <a:effectLst/>
            </a:endParaRPr>
          </a:p>
        </p:txBody>
      </p:sp>
      <p:sp>
        <p:nvSpPr>
          <p:cNvPr id="8" name="Rectangle 7"/>
          <p:cNvSpPr/>
          <p:nvPr/>
        </p:nvSpPr>
        <p:spPr>
          <a:xfrm>
            <a:off x="3774979" y="2292807"/>
            <a:ext cx="6096000" cy="553998"/>
          </a:xfrm>
          <a:prstGeom prst="rect">
            <a:avLst/>
          </a:prstGeom>
        </p:spPr>
        <p:txBody>
          <a:bodyPr>
            <a:spAutoFit/>
          </a:bodyPr>
          <a:lstStyle/>
          <a:p>
            <a:r>
              <a:rPr lang="en-IN" sz="1600" b="1" i="1" dirty="0" smtClean="0">
                <a:latin typeface="Times" pitchFamily="18" charset="0"/>
              </a:rPr>
              <a:t>Diabetes in India to touch 80 million by 2030</a:t>
            </a:r>
          </a:p>
          <a:p>
            <a:r>
              <a:rPr lang="en-IN" sz="1400" i="1" dirty="0" smtClean="0">
                <a:latin typeface="Times" pitchFamily="18" charset="0"/>
              </a:rPr>
              <a:t>World Health Organisation</a:t>
            </a:r>
            <a:endParaRPr lang="en-IN" sz="1050" i="1" dirty="0">
              <a:latin typeface="Times" pitchFamily="18" charset="0"/>
            </a:endParaRPr>
          </a:p>
        </p:txBody>
      </p:sp>
      <p:sp>
        <p:nvSpPr>
          <p:cNvPr id="9" name="Rectangle 8"/>
          <p:cNvSpPr/>
          <p:nvPr/>
        </p:nvSpPr>
        <p:spPr>
          <a:xfrm>
            <a:off x="3774979" y="1286020"/>
            <a:ext cx="7364361" cy="830997"/>
          </a:xfrm>
          <a:prstGeom prst="rect">
            <a:avLst/>
          </a:prstGeom>
        </p:spPr>
        <p:txBody>
          <a:bodyPr wrap="square">
            <a:spAutoFit/>
          </a:bodyPr>
          <a:lstStyle/>
          <a:p>
            <a:r>
              <a:rPr lang="en-IN" sz="1600" b="1" i="1" dirty="0">
                <a:latin typeface="Times" pitchFamily="18" charset="0"/>
              </a:rPr>
              <a:t>India having the highest number of diabetic patients in the </a:t>
            </a:r>
            <a:r>
              <a:rPr lang="en-IN" sz="1600" b="1" i="1" dirty="0" smtClean="0">
                <a:latin typeface="Times" pitchFamily="18" charset="0"/>
              </a:rPr>
              <a:t>world</a:t>
            </a:r>
          </a:p>
          <a:p>
            <a:r>
              <a:rPr lang="en-IN" sz="1600" i="1" dirty="0" smtClean="0">
                <a:latin typeface="Times" pitchFamily="18" charset="0"/>
              </a:rPr>
              <a:t>the </a:t>
            </a:r>
            <a:r>
              <a:rPr lang="en-IN" sz="1600" i="1" dirty="0">
                <a:latin typeface="Times" pitchFamily="18" charset="0"/>
              </a:rPr>
              <a:t>sugar disease is posing an enormous health problem in the country. Calling India the diabetes capital of the world.</a:t>
            </a:r>
          </a:p>
        </p:txBody>
      </p:sp>
      <p:sp>
        <p:nvSpPr>
          <p:cNvPr id="10" name="TextBox 9"/>
          <p:cNvSpPr txBox="1"/>
          <p:nvPr/>
        </p:nvSpPr>
        <p:spPr>
          <a:xfrm>
            <a:off x="3760231" y="3190570"/>
            <a:ext cx="7562070" cy="1323439"/>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CARDIO VASCULAR DISEASES </a:t>
            </a:r>
            <a:r>
              <a:rPr lang="en-GB" sz="3200" dirty="0" smtClean="0">
                <a:ln>
                  <a:solidFill>
                    <a:schemeClr val="tx1">
                      <a:lumMod val="95000"/>
                      <a:lumOff val="5000"/>
                    </a:schemeClr>
                  </a:solidFill>
                </a:ln>
                <a:solidFill>
                  <a:schemeClr val="accent5">
                    <a:lumMod val="50000"/>
                  </a:schemeClr>
                </a:solidFill>
              </a:rPr>
              <a:t>:</a:t>
            </a:r>
            <a:r>
              <a:rPr lang="en-GB" sz="3200" dirty="0">
                <a:ln>
                  <a:solidFill>
                    <a:schemeClr val="tx1">
                      <a:lumMod val="95000"/>
                      <a:lumOff val="5000"/>
                    </a:schemeClr>
                  </a:solidFill>
                </a:ln>
                <a:solidFill>
                  <a:schemeClr val="accent5">
                    <a:lumMod val="50000"/>
                  </a:schemeClr>
                </a:solidFill>
              </a:rPr>
              <a:t> </a:t>
            </a:r>
          </a:p>
          <a:p>
            <a:r>
              <a:rPr lang="en-GB" sz="2400" i="1" dirty="0" smtClean="0">
                <a:ln>
                  <a:solidFill>
                    <a:schemeClr val="tx1">
                      <a:lumMod val="95000"/>
                      <a:lumOff val="5000"/>
                    </a:schemeClr>
                  </a:solidFill>
                </a:ln>
                <a:solidFill>
                  <a:schemeClr val="accent5">
                    <a:lumMod val="50000"/>
                  </a:schemeClr>
                </a:solidFill>
              </a:rPr>
              <a:t>60% of Heart related deaths in the world will occur in India</a:t>
            </a:r>
            <a:r>
              <a:rPr lang="en-GB" sz="2800" i="1" dirty="0" smtClean="0">
                <a:ln>
                  <a:solidFill>
                    <a:schemeClr val="tx1">
                      <a:lumMod val="95000"/>
                      <a:lumOff val="5000"/>
                    </a:schemeClr>
                  </a:solidFill>
                </a:ln>
                <a:solidFill>
                  <a:schemeClr val="accent5">
                    <a:lumMod val="50000"/>
                  </a:schemeClr>
                </a:solidFill>
              </a:rPr>
              <a:t> </a:t>
            </a:r>
          </a:p>
          <a:p>
            <a:r>
              <a:rPr lang="en-GB" sz="1400" i="1" dirty="0" smtClean="0">
                <a:ln>
                  <a:solidFill>
                    <a:schemeClr val="tx1">
                      <a:lumMod val="95000"/>
                      <a:lumOff val="5000"/>
                    </a:schemeClr>
                  </a:solidFill>
                </a:ln>
                <a:solidFill>
                  <a:schemeClr val="accent5">
                    <a:lumMod val="50000"/>
                  </a:schemeClr>
                </a:solidFill>
              </a:rPr>
              <a:t>Time Magazine</a:t>
            </a:r>
            <a:endParaRPr lang="en-GB" sz="3200" i="1" dirty="0" smtClean="0">
              <a:ln>
                <a:solidFill>
                  <a:schemeClr val="tx1">
                    <a:lumMod val="95000"/>
                    <a:lumOff val="5000"/>
                  </a:schemeClr>
                </a:solidFill>
              </a:ln>
              <a:solidFill>
                <a:schemeClr val="accent5">
                  <a:lumMod val="50000"/>
                </a:schemeClr>
              </a:solidFill>
            </a:endParaRPr>
          </a:p>
        </p:txBody>
      </p:sp>
      <p:sp>
        <p:nvSpPr>
          <p:cNvPr id="11" name="Rectangle 10"/>
          <p:cNvSpPr/>
          <p:nvPr/>
        </p:nvSpPr>
        <p:spPr>
          <a:xfrm>
            <a:off x="3794041" y="4537168"/>
            <a:ext cx="6096000" cy="492443"/>
          </a:xfrm>
          <a:prstGeom prst="rect">
            <a:avLst/>
          </a:prstGeom>
        </p:spPr>
        <p:txBody>
          <a:bodyPr>
            <a:spAutoFit/>
          </a:bodyPr>
          <a:lstStyle/>
          <a:p>
            <a:r>
              <a:rPr lang="en-GB" sz="1400" b="1" i="1" dirty="0">
                <a:latin typeface="Times" pitchFamily="18" charset="0"/>
              </a:rPr>
              <a:t>35% deaths in India due to cardiovascular diseases</a:t>
            </a:r>
          </a:p>
          <a:p>
            <a:r>
              <a:rPr lang="en-GB" sz="1200" i="1" dirty="0" err="1">
                <a:latin typeface="Times" pitchFamily="18" charset="0"/>
              </a:rPr>
              <a:t>Shimona</a:t>
            </a:r>
            <a:r>
              <a:rPr lang="en-GB" sz="1200" i="1" dirty="0">
                <a:latin typeface="Times" pitchFamily="18" charset="0"/>
              </a:rPr>
              <a:t> </a:t>
            </a:r>
            <a:r>
              <a:rPr lang="en-GB" sz="1200" i="1" dirty="0" err="1">
                <a:latin typeface="Times" pitchFamily="18" charset="0"/>
              </a:rPr>
              <a:t>Kanwar</a:t>
            </a:r>
            <a:r>
              <a:rPr lang="en-GB" sz="1200" i="1" dirty="0">
                <a:latin typeface="Times" pitchFamily="18" charset="0"/>
              </a:rPr>
              <a:t>, TNN Jul 22, 2013, 03.04PM IST</a:t>
            </a:r>
          </a:p>
        </p:txBody>
      </p:sp>
      <p:sp>
        <p:nvSpPr>
          <p:cNvPr id="12" name="Rectangle 11"/>
          <p:cNvSpPr/>
          <p:nvPr/>
        </p:nvSpPr>
        <p:spPr>
          <a:xfrm>
            <a:off x="3794041" y="5223093"/>
            <a:ext cx="6096000" cy="1077218"/>
          </a:xfrm>
          <a:prstGeom prst="rect">
            <a:avLst/>
          </a:prstGeom>
        </p:spPr>
        <p:txBody>
          <a:bodyPr>
            <a:spAutoFit/>
          </a:bodyPr>
          <a:lstStyle/>
          <a:p>
            <a:r>
              <a:rPr lang="en-IN" sz="1400" b="1" i="1" dirty="0">
                <a:latin typeface="Times" pitchFamily="18" charset="0"/>
              </a:rPr>
              <a:t>Heart disease set to spike in India, especially in the south’</a:t>
            </a:r>
          </a:p>
          <a:p>
            <a:endParaRPr lang="en-IN" sz="1400" b="1" i="1" dirty="0">
              <a:latin typeface="Times" pitchFamily="18" charset="0"/>
            </a:endParaRPr>
          </a:p>
          <a:p>
            <a:r>
              <a:rPr lang="en-IN" sz="1200" i="1" dirty="0">
                <a:latin typeface="Times" pitchFamily="18" charset="0"/>
              </a:rPr>
              <a:t>According to well-known radiologist Harsh </a:t>
            </a:r>
            <a:r>
              <a:rPr lang="en-IN" sz="1200" i="1" dirty="0" err="1">
                <a:latin typeface="Times" pitchFamily="18" charset="0"/>
              </a:rPr>
              <a:t>Mahajan</a:t>
            </a:r>
            <a:r>
              <a:rPr lang="en-IN" sz="1200" i="1" dirty="0">
                <a:latin typeface="Times" pitchFamily="18" charset="0"/>
              </a:rPr>
              <a:t>, by 2020 India will have more than 4.77 million deaths a year due to cardiovascular disease (CVD) and 2.58 million deaths due to coronary heart diseases (CHD).</a:t>
            </a:r>
            <a:endParaRPr lang="en-IN" sz="1200" b="1" i="1" dirty="0">
              <a:latin typeface="Times" pitchFamily="18" charset="0"/>
            </a:endParaRPr>
          </a:p>
        </p:txBody>
      </p:sp>
      <p:pic>
        <p:nvPicPr>
          <p:cNvPr id="6146" name="Picture 2" descr="http://images.netdoctor.co.uk/ukcuk892679000_diabetes-7774267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62" y="876116"/>
            <a:ext cx="3497131" cy="15131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pharmatips.doyouknow.in/images/20111211062131177103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9665" y="3660565"/>
            <a:ext cx="3240028" cy="2448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7442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77899" y="259721"/>
            <a:ext cx="7979941" cy="1384995"/>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GB" sz="3600" b="1" dirty="0" smtClean="0">
                <a:ln>
                  <a:solidFill>
                    <a:schemeClr val="tx1">
                      <a:lumMod val="95000"/>
                      <a:lumOff val="5000"/>
                    </a:schemeClr>
                  </a:solidFill>
                </a:ln>
                <a:solidFill>
                  <a:srgbClr val="FF0000"/>
                </a:solidFill>
              </a:rPr>
              <a:t>OBESITY</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Over 50% of Indian population will suffer from obesity in the coming ten years</a:t>
            </a:r>
            <a:endParaRPr lang="en-GB" sz="3200" i="1" dirty="0" smtClean="0">
              <a:ln>
                <a:solidFill>
                  <a:schemeClr val="tx1">
                    <a:lumMod val="95000"/>
                    <a:lumOff val="5000"/>
                  </a:schemeClr>
                </a:solidFill>
              </a:ln>
              <a:solidFill>
                <a:schemeClr val="accent5">
                  <a:lumMod val="50000"/>
                </a:schemeClr>
              </a:solidFill>
            </a:endParaRPr>
          </a:p>
        </p:txBody>
      </p:sp>
      <p:sp>
        <p:nvSpPr>
          <p:cNvPr id="4" name="TextBox 3"/>
          <p:cNvSpPr txBox="1"/>
          <p:nvPr/>
        </p:nvSpPr>
        <p:spPr>
          <a:xfrm>
            <a:off x="3777900" y="2586521"/>
            <a:ext cx="7979941"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HYPERTENSION</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35% of school children in urban areas suffer from hypertension</a:t>
            </a:r>
            <a:endParaRPr lang="en-GB" sz="3200" i="1" dirty="0" smtClean="0">
              <a:ln>
                <a:solidFill>
                  <a:schemeClr val="tx1">
                    <a:lumMod val="95000"/>
                    <a:lumOff val="5000"/>
                  </a:schemeClr>
                </a:solidFill>
              </a:ln>
              <a:solidFill>
                <a:schemeClr val="accent5">
                  <a:lumMod val="50000"/>
                </a:schemeClr>
              </a:solidFill>
            </a:endParaRPr>
          </a:p>
        </p:txBody>
      </p:sp>
      <p:sp>
        <p:nvSpPr>
          <p:cNvPr id="6" name="TextBox 5"/>
          <p:cNvSpPr txBox="1"/>
          <p:nvPr/>
        </p:nvSpPr>
        <p:spPr>
          <a:xfrm>
            <a:off x="3823620" y="4530845"/>
            <a:ext cx="7375096" cy="13849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ARTHRITIS</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India has more people suffering from arthritis than entire </a:t>
            </a:r>
          </a:p>
          <a:p>
            <a:r>
              <a:rPr lang="en-GB" sz="2400" i="1" dirty="0" smtClean="0">
                <a:ln>
                  <a:solidFill>
                    <a:schemeClr val="tx1">
                      <a:lumMod val="95000"/>
                      <a:lumOff val="5000"/>
                    </a:schemeClr>
                  </a:solidFill>
                </a:ln>
                <a:solidFill>
                  <a:schemeClr val="accent5">
                    <a:lumMod val="50000"/>
                  </a:schemeClr>
                </a:solidFill>
              </a:rPr>
              <a:t>EUROPE &amp; NORTH AMERICA combined</a:t>
            </a:r>
            <a:endParaRPr lang="en-GB" sz="3200" i="1" dirty="0" smtClean="0">
              <a:ln>
                <a:solidFill>
                  <a:schemeClr val="tx1">
                    <a:lumMod val="95000"/>
                    <a:lumOff val="5000"/>
                  </a:schemeClr>
                </a:solidFill>
              </a:ln>
              <a:solidFill>
                <a:schemeClr val="accent5">
                  <a:lumMod val="50000"/>
                </a:schemeClr>
              </a:solidFill>
            </a:endParaRPr>
          </a:p>
        </p:txBody>
      </p:sp>
      <p:pic>
        <p:nvPicPr>
          <p:cNvPr id="2050" name="Picture 2" descr="http://www.weight-loss-trust.com/wp-content/uploads/2009/10/obesity-exercise-problems.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1201" y="126986"/>
            <a:ext cx="1968192" cy="196819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opnews.in/files/hypertension_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1201" y="2300758"/>
            <a:ext cx="1968192" cy="196819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woyoso.org/images/arthriti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9099" y="4573719"/>
            <a:ext cx="2642522" cy="1720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54942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866388" y="536514"/>
            <a:ext cx="4853636" cy="101566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CANCER</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Cancer is the 3</a:t>
            </a:r>
            <a:r>
              <a:rPr lang="en-GB" sz="2400" i="1" baseline="30000" dirty="0" smtClean="0">
                <a:ln>
                  <a:solidFill>
                    <a:schemeClr val="tx1">
                      <a:lumMod val="95000"/>
                      <a:lumOff val="5000"/>
                    </a:schemeClr>
                  </a:solidFill>
                </a:ln>
                <a:solidFill>
                  <a:schemeClr val="accent5">
                    <a:lumMod val="50000"/>
                  </a:schemeClr>
                </a:solidFill>
              </a:rPr>
              <a:t>rd</a:t>
            </a:r>
            <a:r>
              <a:rPr lang="en-GB" sz="2400" i="1" dirty="0" smtClean="0">
                <a:ln>
                  <a:solidFill>
                    <a:schemeClr val="tx1">
                      <a:lumMod val="95000"/>
                      <a:lumOff val="5000"/>
                    </a:schemeClr>
                  </a:solidFill>
                </a:ln>
                <a:solidFill>
                  <a:schemeClr val="accent5">
                    <a:lumMod val="50000"/>
                  </a:schemeClr>
                </a:solidFill>
              </a:rPr>
              <a:t> Largest Killer in India</a:t>
            </a:r>
            <a:endParaRPr lang="en-GB" sz="3200" i="1" dirty="0" smtClean="0">
              <a:ln>
                <a:solidFill>
                  <a:schemeClr val="tx1">
                    <a:lumMod val="95000"/>
                    <a:lumOff val="5000"/>
                  </a:schemeClr>
                </a:solidFill>
              </a:ln>
              <a:solidFill>
                <a:schemeClr val="accent5">
                  <a:lumMod val="50000"/>
                </a:schemeClr>
              </a:solidFill>
            </a:endParaRPr>
          </a:p>
        </p:txBody>
      </p:sp>
      <p:sp>
        <p:nvSpPr>
          <p:cNvPr id="6" name="TextBox 5"/>
          <p:cNvSpPr txBox="1"/>
          <p:nvPr/>
        </p:nvSpPr>
        <p:spPr>
          <a:xfrm>
            <a:off x="3926859" y="3218262"/>
            <a:ext cx="7519303" cy="1384995"/>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OSTEOPOROSIS</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Expected  case of osteoporosis will increase by 250 million  </a:t>
            </a:r>
          </a:p>
          <a:p>
            <a:r>
              <a:rPr lang="en-GB" sz="2400" i="1" dirty="0" smtClean="0">
                <a:ln>
                  <a:solidFill>
                    <a:schemeClr val="tx1">
                      <a:lumMod val="95000"/>
                      <a:lumOff val="5000"/>
                    </a:schemeClr>
                  </a:solidFill>
                </a:ln>
                <a:solidFill>
                  <a:schemeClr val="accent5">
                    <a:lumMod val="50000"/>
                  </a:schemeClr>
                </a:solidFill>
              </a:rPr>
              <a:t>by 2015</a:t>
            </a:r>
            <a:endParaRPr lang="en-GB" sz="3200" i="1" dirty="0" smtClean="0">
              <a:ln>
                <a:solidFill>
                  <a:schemeClr val="tx1">
                    <a:lumMod val="95000"/>
                    <a:lumOff val="5000"/>
                  </a:schemeClr>
                </a:solidFill>
              </a:ln>
              <a:solidFill>
                <a:schemeClr val="accent5">
                  <a:lumMod val="50000"/>
                </a:schemeClr>
              </a:solidFill>
            </a:endParaRPr>
          </a:p>
        </p:txBody>
      </p:sp>
      <p:sp>
        <p:nvSpPr>
          <p:cNvPr id="7" name="Rectangle 6"/>
          <p:cNvSpPr/>
          <p:nvPr/>
        </p:nvSpPr>
        <p:spPr>
          <a:xfrm>
            <a:off x="3912111" y="1625235"/>
            <a:ext cx="6096000" cy="830997"/>
          </a:xfrm>
          <a:prstGeom prst="rect">
            <a:avLst/>
          </a:prstGeom>
        </p:spPr>
        <p:txBody>
          <a:bodyPr>
            <a:spAutoFit/>
          </a:bodyPr>
          <a:lstStyle/>
          <a:p>
            <a:r>
              <a:rPr lang="en-IN" sz="1600" i="1" dirty="0">
                <a:latin typeface="Times" pitchFamily="18" charset="0"/>
              </a:rPr>
              <a:t>In India, four lakhs die of cancer every year. The ministry data shows 25 lakh cancer patients in the country at any point in time. Cancer is the third biggest killer in India. </a:t>
            </a:r>
          </a:p>
        </p:txBody>
      </p:sp>
      <p:sp>
        <p:nvSpPr>
          <p:cNvPr id="8" name="Rectangle 7"/>
          <p:cNvSpPr/>
          <p:nvPr/>
        </p:nvSpPr>
        <p:spPr>
          <a:xfrm>
            <a:off x="3962402" y="4747410"/>
            <a:ext cx="6096000" cy="1138773"/>
          </a:xfrm>
          <a:prstGeom prst="rect">
            <a:avLst/>
          </a:prstGeom>
        </p:spPr>
        <p:txBody>
          <a:bodyPr>
            <a:spAutoFit/>
          </a:bodyPr>
          <a:lstStyle/>
          <a:p>
            <a:r>
              <a:rPr lang="en-IN" i="1" dirty="0">
                <a:latin typeface="Times" pitchFamily="18" charset="0"/>
              </a:rPr>
              <a:t>Based on 2001 </a:t>
            </a:r>
            <a:r>
              <a:rPr lang="en-IN" i="1" dirty="0" err="1">
                <a:latin typeface="Times" pitchFamily="18" charset="0"/>
              </a:rPr>
              <a:t>census,approximately</a:t>
            </a:r>
            <a:r>
              <a:rPr lang="en-IN" i="1" dirty="0">
                <a:latin typeface="Times" pitchFamily="18" charset="0"/>
              </a:rPr>
              <a:t> 163 million </a:t>
            </a:r>
            <a:r>
              <a:rPr lang="en-IN" i="1" dirty="0" err="1">
                <a:latin typeface="Times" pitchFamily="18" charset="0"/>
              </a:rPr>
              <a:t>indians</a:t>
            </a:r>
            <a:r>
              <a:rPr lang="en-IN" i="1" dirty="0">
                <a:latin typeface="Times" pitchFamily="18" charset="0"/>
              </a:rPr>
              <a:t> all the above age of 50,this is the expected case for osteoporosis which will increase to 250 million by 2015</a:t>
            </a:r>
            <a:r>
              <a:rPr lang="en-IN" sz="1400" i="1" dirty="0" smtClean="0">
                <a:latin typeface="Times" pitchFamily="18" charset="0"/>
              </a:rPr>
              <a:t>.</a:t>
            </a:r>
          </a:p>
          <a:p>
            <a:r>
              <a:rPr lang="en-IN" sz="1400" i="1" dirty="0" smtClean="0">
                <a:latin typeface="Times" pitchFamily="18" charset="0"/>
              </a:rPr>
              <a:t>(</a:t>
            </a:r>
            <a:r>
              <a:rPr lang="en-IN" sz="1400" i="1" dirty="0">
                <a:latin typeface="Times" pitchFamily="18" charset="0"/>
              </a:rPr>
              <a:t>Department of Endocrinology &amp; </a:t>
            </a:r>
            <a:r>
              <a:rPr lang="en-IN" sz="1400" i="1" dirty="0" err="1">
                <a:latin typeface="Times" pitchFamily="18" charset="0"/>
              </a:rPr>
              <a:t>Diabetes,New</a:t>
            </a:r>
            <a:r>
              <a:rPr lang="en-IN" sz="1400" i="1" dirty="0">
                <a:latin typeface="Times" pitchFamily="18" charset="0"/>
              </a:rPr>
              <a:t> Delhi)</a:t>
            </a:r>
          </a:p>
        </p:txBody>
      </p:sp>
      <p:sp>
        <p:nvSpPr>
          <p:cNvPr id="9" name="AutoShape 2" descr="data:image/jpeg;base64,/9j/4AAQSkZJRgABAQAAAQABAAD/2wCEAAkGBxMTEhUUExMVFRUUGBQVGBUXFxQVFRUVFBQWFxQVFRQYHCggGBolHBQUITEhJSkrLi4uFx8zODMsNygtLisBCgoKDg0OGhAQGiwdHBwsLCwsLCwsLCwsLCwsLCwsLCwsLCwsNywsLCwsLCwsLCwsLCwsNywsNywsLCwsLCwsLP/AABEIALUBFgMBIgACEQEDEQH/xAAbAAABBQEBAAAAAAAAAAAAAAAFAAIDBAYBB//EAD0QAAEDAgQDBAgEBQQDAQAAAAEAAgMEEQUSITFBUWEGEyJxMkKBkaGxwdEHYnLwFBUjJOFSgpKyNEPxJf/EABkBAAMBAQEAAAAAAAAAAAAAAAECAwAEBf/EACMRAAICAwEBAAICAwAAAAAAAAABAhEDEiExQSJRBDITYZH/2gAMAwEAAhEDEQA/AD34ixj+KcfyM+RXnEEBbMQeOoXp/btt6p36GfJYPtDDZjZW6FpANuR/ys/C0XxBKjeVUxeM6uHAKDB45JL92SSnYrFMAWuBBOliOamUK+A4mx1mEHNwsN0UqsNlnNnu7uPaw9I+ZXOzOCiFpkIu+2h5LR0IuLFYVsD0nZaFnAnqVbhoAHaIyWi2qYANwixbB0tMBrdR9xfdFKiC+ygbCRus2YGS0Y5JjqUE7I62AHcKE03JCw2Cn0jeSa3DWO9UI6KcWXGQWKxrM1VdnI3+rZUJeycXVbh8KifTdEbNZlcP7MxsN7XQftJh9j6OnNejMhACqYhhwkBBCKMpHjU9JxC1PY2EjdV8dwp0TiQNFBhGKmN22ipsGKSdnoEsYvsFYpmN5BCaLEmyIvThb4UG1bG5Tos3Vwi+gWlq2+FZ6sFk8CmN10gEYSjgu7cqF89irNPILq+to0/5EfAzSUgy7qOtpPCbFOp6oWUk8l2qOkkyG8TKz0zg7dDMYzBaOoj8SBYzCSrqJxOf5AKAnMitPmtsqNJAcyOQR6IUHdoqSyEDYqCK5RWSEkJ1NT2OyziPjyW+lP2lJFHRhJL0va/Zvu3bh/FOF7HKz3ELKYpFmp3j8p+C2PbeK9S/qxnyWbqYx3RHDKVyCx8KX4e0p7p0h9Y5R5N3+a1GLUQkjBtdzDfqRxCpdnIxHDHHobNv7TqSjwbZKgt9AlOxwGgViJ1jsArcke5A6pscYOpQZhCzhZOFKAEoIhe3JWnuA3WsBQETr3CmbIDuFZhdm4aKQQDkgYHlh9ikc3TRX5LAbKCIX4LBK7xomR3urkkPBcp4rFYx1kdwo3W2srEhsU8xjdFAKErExreivFgKaYgiYz+MYUJmkW1WJb2d7uSztl6o+NCsQoc2qaLMnTMvR4a1huCj9I4WQOa4dZE6J2miusbaGlmii7VeisviZRuvk0WcrLlFQcfS2LJFoFzO1Ukc5UE41SaVRM5Z+lp1YQrNNiJ4lC3lMh0K2wuqNEJ7qtVRhw2VD+IU0dUmUybxjI6UBXY4gq5fqrEbjZa0DVlxkYsop7N2VCeZ7fJVpaokLf5ENHHRadUi6SFglJJ/kKansPbL/wAl36WfJY7EJiRb/UVs+1jr1Thyaz4hZPFowHR25k/ELikVgF8OID3a8gPICyJSTnYfJDcLsfEjMeqCM/SswuGh1unT0xNiDYcQrZZdddtZagWUIAA/Qe1TmEk3OycIPHcbfJWMwSozI4ngaJ7pOQUPcHfZWIXgaLWYZFJzVhluCa+IO2SMZAsFjEb4jfRTttZPgYRuq1RVMa7VzfLf4BEAnMubqW2iidWRnY/B32U8UrTxCxiNsSj4q1nCiMPELGK8jE10VwrhbouPjsEUAzGK4eTqEEZWFhsRZbkx3WW7S4QQC4Lqw5K4yOSN9KxmDwq9VTNtsgtBVFrspR1/ibouprZE4ScGZivaAdFWbETsFYxBpDkRwwNO6SqK7X0GspXKzHhxKPMgarEUAS0gbAeDC+ikOEgI2LBV5pVjWwYMPtyXe4ASqJ0yGouUjKIjrIWkIHILGy1D4rhA6+kIN0oUysGpJrXpLWY9a7Vj+8d+hnyWbxORhLQHAuB2FtloO3TrVDiDrlaPe3VeWzVJZNmvs7Xy4rlf0rBcPQ+z8mhHVaFoCx+HSlpzDY/I/wD1auGS4CEXw00Ss3TjAnsbxTnuTUTGhmirNhJJudFeson3A+qDQxx7dLc1XIV7ubi4UdSxrG5nEAD96JWjWMhJHkqeJY5GzRvid8B7UGxDFnOGVujfifNDA25Quiih+wnPik0p9KzeQ0U0MVth7f8AKhpY7K2wW1KDkUjAmF09jkyFt1ZDLIbMekjgfy0U8FURvr81AbJBq2wHBMJxOD9j9/cnzN0shjU6lmd3oDjdrxpfg4fcH4JlIhLFRaDLJlbTB7SCrzmqOUKhE8wx7CHROLgNFFhte0i1/YvSMSoBKwgheQ4vhclPObeiSrwyPwDSou43CHC4Wfp6wtci8kzsuoWdqX2cuje0JFUzYUFSXBF4XLKYLW30WppxcJLGkjs7iqmZ10RyBIwhCzIESMBUEEGqLz04UUcFihsEmiZoqtfThwKvtconaoWBIxNVGWuK6jWKUWt0kBjadvn/AN24fkZ8l5pi1M7MTlPsXpHb7/zXfoj+SzNZCHDquRvrOiC4h/Y6rzxujd6TdBztw+3sW4w9/hF9wvPMPeWPDuWh8l6DQPzNBCEX02RUETsuA3KadAnxw8QVSyJM12oC7bkmsGikaNboGInVAhY5zvRGuiyOJYk+Z1zo0bN4Dz6rZyRAggjQjVYfEKbunlnDcdWnb99EsnRTGkV8vRPjbqmseu5viplQhG7krMcl90Phm4dFO2TX9/Fb6PFughHILqwShwdY6q0H6bohaFLLYX/ZUUj5LGwtb4psb80rRwGp+inxWUbDbl0Q+G+gCKvcHnUjmLo9STCQC+4sR5jUIDV0nrNsLbC314K1gNWyUHK4Ejkb/FKr9KS1aNI/G2Ne1kjXNc6+Vwa5zHdMwHhPQoiyO+qCNlcApYsTeNL++yqp/s5JYH8DOXRZ3HcJbKCbaon/ADMaZha/FW3w6FUjLtohODXGedSYWNrLO43gQIJA1W4x2F0ZLhshMUneDxL0ItNHF+SkYHDKdzH+1byheMoUU2EC9woHsLFOXDrS2QWzhNc9BXVjgov5g7koykPHGGXSqE1ACGfxZVeScqLkyyxhl1UE0T3WZqqxwXKfESmTZnAPVcl+K4qQqM2qSO4uhtu3x/vXfoj+SAkIz+IMwFe4H/RH8ihDFzS9Y8P6opzxWK1HZqq0AKDSU91Ph7i1yF07GdNUbZuqngOiG0VRmCJRuVU7OZqiZrU5wsuNKc4gpgHCs92hpM7MwHijufNvrfdGn3Gyga43BStjR50wT3+xSQuT8Ype7lcwbA3b+l231HsUEAups6S212pPD5qTNdNkZy4Hn8l2AfvgghkWInnRW5L2UETNdlYdsgOyux9iTxKpVshP75K+9umn7+CgipA7VwPlwt5JUh00ZXHcTlmYYYNBs+QkC44tb9Sj3Y5mRrWZRYAC9rX0Fz5Xur7cKYXXDB7h8kSp6INKo5cony7LErQAXcLIO+EuIcHWHJG37Ibh9LIXyCxDQfSPokHWwPFBqwwdWwHT4h3tS6ANORpAdJwvu4AdAvTIXteLt229yxVLAyI5Im53XuddN7kvfbfotnh9SxwAaMtvV/zxVIUjn/kNyp/CGtw5sjSDxWTquzb4rub4hvbj7FvHNTCOCvGbicjR5o6YeShlYHcFo+0+Df8AsYPMLNsNuCupKQyK4w26a7C0VhlHFSPe1bgXJgN2H9E8UI2KJOKpzy2S6IKmylNg4OwVf+QclfbXJz8QHNHVBtsojCSElfhr7pI0jVIk/FGJxr3lpvZkV28RobELM0eMlvheNOfFbT8Q6ImvMjd8kYd1FtPcsjW0Lr+FpIPS9l58vS+N/igzRV7H+i4H5+5Wi22o2WPkoQfVsRy0I9yngfUR+hK7ydZ49t9UlDUb+kmIsUbpagEdVjMIxgPGWRvdv8/C7yPDyR+J1tllKhJRNFE66eGoVT1RCKU1QHBVTTItUJyeNRqukJkpsLJgA/F8AjnF7ljwCARtrrZw4i6yVTSugfleLHnuHDgW8wvQoZOarYzhTZ2ZXaEatdxaefUcwllFMeE9X3wxNr21UsACrva6N5ZILOG/0Pl1S7zjxHyup/DoT6F43BRyyKmyQ20P1TTMUjZaMS7GVPE4XQ7v07+L96CYXEMMmCnhdn2F7ceA8ygcD3ONrX+nmiRu4Brj4R6o8Lfbb0vanT/ZNxHVGKRxg2a6Zw9Vvo+132VVn8VUnxf0Yh6oPiIPVXogBoAApxLotYOLw5T0zI25WCw+fmo4pbzxsaQDmDjqB4W+J3wHxVLFMRETMx1J0aBuSdgAhGE4YXP7+c3efRbwjb/pHXmU6ZlBtNs9OCYQg3Z2ru57L6AAgE9dbI4rJ2cM46umV6iLMCOaxmK4XlcdNCt2bIfiVMHtKaLoUwbaIhNliIRdzgDZRvAKfYpqBCCoXRFyOfw4TW04BR3GBDcO5qCXDQUflOio1GgRsCTBsVA0JKxHLySRDTDfbh3964c2R++yFMGiv9upf753MNj/AOqHRknVcTfWGP8AVEFVRh2ux5odNCW7hF3k38rKy2O+hFwg+jKTRm7aa7lWqTFZISPWZxaeHkeCI1OFtO3h+SG1FI5ujhpzUmqLKSZrKCtZK0OYbj4joQrrJSNV51F3kLs8RseI4OHIha7BcaZOLei8btO/mOYWElA1dJVZtCppUEgdYo011wFWErRGSpk0TdFOoYXKZioibKGMYSycAOFnN9F49IX+Y6LFV2HSRPyubv6w9EjmPtwXo1lXrKVsjS0+w8QeYQlHg+OdPpg4oXJr4nexdxDFnwzdw9ga69g43IeD6Lm9ClPA6Td2nILmZ6EbKUlQ1psLuPTZSwXcfFtyH3TTQBqlY0hLZTlBGnNhpoOSuxFDYXK7C5FEmXLrrdQoQV3veqcRogdQtdIHv1yjwjlfcqfIE0vSY4I2bpJTDu3B43C0tLUB7Q4e7keIWUkqhZHOzjCYi7YOcSPIAC/wKpjfwhniqtljEZ8rCeSjpKnM0HmFPW0GdpaTYFdpKERiwVadnNao8q7RYm+Kpe0iwJuOoXafFC4LedouysNTqbhw2cNCsTX9m6imuR42jiBr7lnFnVDLBxp+kseIWVhtbdZKfEDdTQYpok/Ib8Q/LVG+6bPOS0oOcTC6cT6LLYOqJYyeKSqyYh0STbSBSCv4i1nd4wQT4XxQg9DZ2Uq5R6hBPxph/wD0S6+8cQ9wKs9mK3vImnjax826JMi+kcb5QabHrbmikMFtFRDfE09QiNO4nbdImFotNoWuGyr1GG6cxyU1HidzY+SKMII0TqmhHaMVWYINcvhPLgs/WYe+M3N2kbOH0K9VfStcNkLrcM0IIuDwSSxlIZa9Mrg3aAnwTEZuD+Dv1cj1W3w2UOavPcZwTIbt9H5Kx2VxkwyCOQnu3aXPqnh7EsXTHnDZWj0WMKy0KOEDgpVc5Wcc5dBSDE4MWMBu0uBsq4sh8L26xyj0o3jUebTYXC89oa6sbMaeaIl0ejnZTe24dm2II2XreXRC8do3SM8BIe3UWNs1vVJU8kbVnRhy6un4YmWqJNiCLc10SdVHV1TiHgkC7TodHNcOB9ypxONlzHoUEWTFTNqSg5lska5qZC6mgbWdUjULO/zIDimPxcc0QamkdVgcVQrMXa2/iCzNXix4XUGAPEtZA2UhrDKzNfiA4Gx6EgD2qkY2LKoqz0/s/gBla2WfMGnVsexI4F/EA8lrmjKAALAaADgAkXje4SDgdiuqMUvDy5zlN2zt0iVzNZdAumEGlQPZwIuFaLEx8axjL4x2QgmObLY8xos3VdgLeg4+1ejlpTHtWDbR5RN2NlHC6G1OBuZ6WZvmvZbqrV0LJRZwC1BU2eOfy/8AMkvTm9kqYbhx/wBxSWobcF/iJ2TbVVZk7xzTkY21gRoD90OwXsqyBpAlfcm+oblv0Fvqtp2hZ/XJ/K35KjodwpSV8Gi6BstI5o4Oty+y7DU5TdXf4c8CmupQ7ce0KMoP4UUv2U8Spi7+rEbncjim4ZjoDg192nror8OGn1X+wofimHEizm+RU2pLpROL4zVwTA6hWLAhYbDcQdAcr75dgdy3z5haujrQ62qrDIn6SnjaIcRw0OvYXHJYnFMKyk6aHY/Qr0sFV6qga8bfb2oTxqXhoZHEyHZ7tEYrRzHTZr+XIO+620NQ1w36rHYn2cIvlGnL7FD6WtmpjYDOwbsO4/SeCjHK4ckWljjPsfT0cFLOg2EY0yZoLT5g6EdCEVBXTGaatHNKLT6ShRPK69y5y13TWKYLtrg5bIJ2ei/R44B42cB+YfEdUDjBC9NrqUSMdGfWBt58D7158DY2PpXtbmdrLmyRpno4Mtxp/BjYiVDNQE7NJPRaVuBytyFzQWkgHKdW+d7X9l1oafCI7tc1mUtN9S6xtxtfVGOKTNP+TGP+zzd3ZqozNaYXguIAJGmvMi9kbP4dPDmf1mOaT/U0LXNHHINcx87fRehsZzJP76KVdEcSRyy/lzfnDJVHYGlOXIHNykXFy4PHI3PxRqfB4XNa18TCGEZdL2tsiS69t0+qRB5Zv1leppc7MoJbt4m2B0O2txrsumIAaXHxUjLjQ6hPTUJZRmmDAXPka1vN2g9pUlFWNkYHxva9rtQ5pDmkdCFNJE12haCN7EAi/DdUsXwlk0Xd5pItQQ+F3dvbbkRpYi4tbiiYId90VeSpOthp81SpcMfGwMbUykN0/qhj3W/VlBV3KdNduNt0DDmE2FxZNkuOF083XGPtuiAha8LhN+qnmiDvR3VKSJzToiAlLjySXGPPELqxitj4/rHyb8kMRDtA/wDrkflb8kKaDupMtHwtZk4aqNjrrrdFjDnEKaJwcLO1CrmM7pMdqkYyK2KYOHC7f8j7oFHUyU5s4Xby+oWyjdfUKrX4e2Qba8R9lKeO+opDJXH4SYbiTXtBBuCibJFhjDJTuuNWE6j98Ueoq8EAg6IQyPxgnD6g/dUK/CY5ByPMJ0VRdT7qjSkqJpuJiMSwaamd3sfiHrAcR1HNGcDx1sjRr0PQ8QRwKNl/PZZ7E8IbmMkXhedx6r/1Dn1UHBw7E6FkU1Uv+mkDrhIbdQguE1x9FwsRoQeCNRkbhXhPZEJx1Z0P1CHupvE5jsuXNmGlzrrx2sb6qy51j7VRxeoDHxOJtnzN8yNfqnoCCUAaOGvU3PvVhpKGwy8QpxKU6EYRapgUOjmKtCRMKSgJC3BRNkF9x7/oul6xiULheoCOh96Y5h/N72omJ3a8U2TNbw2PQ6fEKIg8ne9qb3tt2vH+2/8A1WAS3dyueQ+5XS42vY2CrGrYN3gHkSWn3OUjH31Bv5EH5LGHioB4g+V10SA7FM707KIcUaMWEwv56qLNZM72+mrTz/e6xiyIxz68/qkoAL72B5jiEljA/tG61Qf0t+Soh2i6kpfSq8REX63VpjrhJJBBY+F91HO2x0SSQfhl6TROtZWAbpJJUFlCtAttvohEAyu02vsuJKGX0tj8CtLKb2RWnkKSSfGTmW991RroQ0X+CSSafgsfQXUjKM43HxHJEcPlJ9ouupKWP+xSfhYqhxXLAt1APnqupLpIibTt3At5aD3LrhZJJOhBueyFVGOyB+RoaOpufqkkmCgpRzPeLkt/4/crtfdjc3hOu1rcOYKSSIrBkWI5vVI8nuUrcQfzPvSSRRiKnxmRzM21rj3KdmLPAvob/vgkkiwInZipNgWg+3/CtANcPQA8tD7wkkgYeIgNi7/kT87pOaQN7+yySSxhpOiikaupIow1hIXUkkDH/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AutoShape 4" descr="data:image/jpeg;base64,/9j/4AAQSkZJRgABAQAAAQABAAD/2wCEAAkGBxMTEhUUExMVFRUUGBQVGBUXFxQVFRUVFBQWFxQVFRQYHCggGBolHBQUITEhJSkrLi4uFx8zODMsNygtLisBCgoKDg0OGhAQGiwdHBwsLCwsLCwsLCwsLCwsLCwsLCwsLCwsNywsLCwsLCwsLCwsLCwsNywsNywsLCwsLCwsLP/AABEIALUBFgMBIgACEQEDEQH/xAAbAAABBQEBAAAAAAAAAAAAAAAFAAIDBAYBB//EAD0QAAEDAgQDBAgEBQQDAQAAAAEAAgMEEQUSITFBUWEGEyJxMkKBkaGxwdEHYnLwFBUjJOFSgpKyNEPxJf/EABkBAAMBAQEAAAAAAAAAAAAAAAECAwAEBf/EACMRAAICAwEBAAICAwAAAAAAAAABAhEDEiExQSJRBDITYZH/2gAMAwEAAhEDEQA/AD34ixj+KcfyM+RXnEEBbMQeOoXp/btt6p36GfJYPtDDZjZW6FpANuR/ys/C0XxBKjeVUxeM6uHAKDB45JL92SSnYrFMAWuBBOliOamUK+A4mx1mEHNwsN0UqsNlnNnu7uPaw9I+ZXOzOCiFpkIu+2h5LR0IuLFYVsD0nZaFnAnqVbhoAHaIyWi2qYANwixbB0tMBrdR9xfdFKiC+ygbCRus2YGS0Y5JjqUE7I62AHcKE03JCw2Cn0jeSa3DWO9UI6KcWXGQWKxrM1VdnI3+rZUJeycXVbh8KifTdEbNZlcP7MxsN7XQftJh9j6OnNejMhACqYhhwkBBCKMpHjU9JxC1PY2EjdV8dwp0TiQNFBhGKmN22ipsGKSdnoEsYvsFYpmN5BCaLEmyIvThb4UG1bG5Tos3Vwi+gWlq2+FZ6sFk8CmN10gEYSjgu7cqF89irNPILq+to0/5EfAzSUgy7qOtpPCbFOp6oWUk8l2qOkkyG8TKz0zg7dDMYzBaOoj8SBYzCSrqJxOf5AKAnMitPmtsqNJAcyOQR6IUHdoqSyEDYqCK5RWSEkJ1NT2OyziPjyW+lP2lJFHRhJL0va/Zvu3bh/FOF7HKz3ELKYpFmp3j8p+C2PbeK9S/qxnyWbqYx3RHDKVyCx8KX4e0p7p0h9Y5R5N3+a1GLUQkjBtdzDfqRxCpdnIxHDHHobNv7TqSjwbZKgt9AlOxwGgViJ1jsArcke5A6pscYOpQZhCzhZOFKAEoIhe3JWnuA3WsBQETr3CmbIDuFZhdm4aKQQDkgYHlh9ikc3TRX5LAbKCIX4LBK7xomR3urkkPBcp4rFYx1kdwo3W2srEhsU8xjdFAKErExreivFgKaYgiYz+MYUJmkW1WJb2d7uSztl6o+NCsQoc2qaLMnTMvR4a1huCj9I4WQOa4dZE6J2miusbaGlmii7VeisviZRuvk0WcrLlFQcfS2LJFoFzO1Ukc5UE41SaVRM5Z+lp1YQrNNiJ4lC3lMh0K2wuqNEJ7qtVRhw2VD+IU0dUmUybxjI6UBXY4gq5fqrEbjZa0DVlxkYsop7N2VCeZ7fJVpaokLf5ENHHRadUi6SFglJJ/kKansPbL/wAl36WfJY7EJiRb/UVs+1jr1Thyaz4hZPFowHR25k/ELikVgF8OID3a8gPICyJSTnYfJDcLsfEjMeqCM/SswuGh1unT0xNiDYcQrZZdddtZagWUIAA/Qe1TmEk3OycIPHcbfJWMwSozI4ngaJ7pOQUPcHfZWIXgaLWYZFJzVhluCa+IO2SMZAsFjEb4jfRTttZPgYRuq1RVMa7VzfLf4BEAnMubqW2iidWRnY/B32U8UrTxCxiNsSj4q1nCiMPELGK8jE10VwrhbouPjsEUAzGK4eTqEEZWFhsRZbkx3WW7S4QQC4Lqw5K4yOSN9KxmDwq9VTNtsgtBVFrspR1/ibouprZE4ScGZivaAdFWbETsFYxBpDkRwwNO6SqK7X0GspXKzHhxKPMgarEUAS0gbAeDC+ikOEgI2LBV5pVjWwYMPtyXe4ASqJ0yGouUjKIjrIWkIHILGy1D4rhA6+kIN0oUysGpJrXpLWY9a7Vj+8d+hnyWbxORhLQHAuB2FtloO3TrVDiDrlaPe3VeWzVJZNmvs7Xy4rlf0rBcPQ+z8mhHVaFoCx+HSlpzDY/I/wD1auGS4CEXw00Ss3TjAnsbxTnuTUTGhmirNhJJudFeson3A+qDQxx7dLc1XIV7ubi4UdSxrG5nEAD96JWjWMhJHkqeJY5GzRvid8B7UGxDFnOGVujfifNDA25Quiih+wnPik0p9KzeQ0U0MVth7f8AKhpY7K2wW1KDkUjAmF09jkyFt1ZDLIbMekjgfy0U8FURvr81AbJBq2wHBMJxOD9j9/cnzN0shjU6lmd3oDjdrxpfg4fcH4JlIhLFRaDLJlbTB7SCrzmqOUKhE8wx7CHROLgNFFhte0i1/YvSMSoBKwgheQ4vhclPObeiSrwyPwDSou43CHC4Wfp6wtci8kzsuoWdqX2cuje0JFUzYUFSXBF4XLKYLW30WppxcJLGkjs7iqmZ10RyBIwhCzIESMBUEEGqLz04UUcFihsEmiZoqtfThwKvtconaoWBIxNVGWuK6jWKUWt0kBjadvn/AN24fkZ8l5pi1M7MTlPsXpHb7/zXfoj+SzNZCHDquRvrOiC4h/Y6rzxujd6TdBztw+3sW4w9/hF9wvPMPeWPDuWh8l6DQPzNBCEX02RUETsuA3KadAnxw8QVSyJM12oC7bkmsGikaNboGInVAhY5zvRGuiyOJYk+Z1zo0bN4Dz6rZyRAggjQjVYfEKbunlnDcdWnb99EsnRTGkV8vRPjbqmseu5viplQhG7krMcl90Phm4dFO2TX9/Fb6PFughHILqwShwdY6q0H6bohaFLLYX/ZUUj5LGwtb4psb80rRwGp+inxWUbDbl0Q+G+gCKvcHnUjmLo9STCQC+4sR5jUIDV0nrNsLbC314K1gNWyUHK4Ejkb/FKr9KS1aNI/G2Ne1kjXNc6+Vwa5zHdMwHhPQoiyO+qCNlcApYsTeNL++yqp/s5JYH8DOXRZ3HcJbKCbaon/ADMaZha/FW3w6FUjLtohODXGedSYWNrLO43gQIJA1W4x2F0ZLhshMUneDxL0ItNHF+SkYHDKdzH+1byheMoUU2EC9woHsLFOXDrS2QWzhNc9BXVjgov5g7koykPHGGXSqE1ACGfxZVeScqLkyyxhl1UE0T3WZqqxwXKfESmTZnAPVcl+K4qQqM2qSO4uhtu3x/vXfoj+SAkIz+IMwFe4H/RH8ihDFzS9Y8P6opzxWK1HZqq0AKDSU91Ph7i1yF07GdNUbZuqngOiG0VRmCJRuVU7OZqiZrU5wsuNKc4gpgHCs92hpM7MwHijufNvrfdGn3Gyga43BStjR50wT3+xSQuT8Ype7lcwbA3b+l231HsUEAups6S212pPD5qTNdNkZy4Hn8l2AfvgghkWInnRW5L2UETNdlYdsgOyux9iTxKpVshP75K+9umn7+CgipA7VwPlwt5JUh00ZXHcTlmYYYNBs+QkC44tb9Sj3Y5mRrWZRYAC9rX0Fz5Xur7cKYXXDB7h8kSp6INKo5cony7LErQAXcLIO+EuIcHWHJG37Ibh9LIXyCxDQfSPokHWwPFBqwwdWwHT4h3tS6ANORpAdJwvu4AdAvTIXteLt229yxVLAyI5Im53XuddN7kvfbfotnh9SxwAaMtvV/zxVIUjn/kNyp/CGtw5sjSDxWTquzb4rub4hvbj7FvHNTCOCvGbicjR5o6YeShlYHcFo+0+Df8AsYPMLNsNuCupKQyK4w26a7C0VhlHFSPe1bgXJgN2H9E8UI2KJOKpzy2S6IKmylNg4OwVf+QclfbXJz8QHNHVBtsojCSElfhr7pI0jVIk/FGJxr3lpvZkV28RobELM0eMlvheNOfFbT8Q6ImvMjd8kYd1FtPcsjW0Lr+FpIPS9l58vS+N/igzRV7H+i4H5+5Wi22o2WPkoQfVsRy0I9yngfUR+hK7ydZ49t9UlDUb+kmIsUbpagEdVjMIxgPGWRvdv8/C7yPDyR+J1tllKhJRNFE66eGoVT1RCKU1QHBVTTItUJyeNRqukJkpsLJgA/F8AjnF7ljwCARtrrZw4i6yVTSugfleLHnuHDgW8wvQoZOarYzhTZ2ZXaEatdxaefUcwllFMeE9X3wxNr21UsACrva6N5ZILOG/0Pl1S7zjxHyup/DoT6F43BRyyKmyQ20P1TTMUjZaMS7GVPE4XQ7v07+L96CYXEMMmCnhdn2F7ceA8ygcD3ONrX+nmiRu4Brj4R6o8Lfbb0vanT/ZNxHVGKRxg2a6Zw9Vvo+132VVn8VUnxf0Yh6oPiIPVXogBoAApxLotYOLw5T0zI25WCw+fmo4pbzxsaQDmDjqB4W+J3wHxVLFMRETMx1J0aBuSdgAhGE4YXP7+c3efRbwjb/pHXmU6ZlBtNs9OCYQg3Z2ru57L6AAgE9dbI4rJ2cM46umV6iLMCOaxmK4XlcdNCt2bIfiVMHtKaLoUwbaIhNliIRdzgDZRvAKfYpqBCCoXRFyOfw4TW04BR3GBDcO5qCXDQUflOio1GgRsCTBsVA0JKxHLySRDTDfbh3964c2R++yFMGiv9upf753MNj/AOqHRknVcTfWGP8AVEFVRh2ux5odNCW7hF3k38rKy2O+hFwg+jKTRm7aa7lWqTFZISPWZxaeHkeCI1OFtO3h+SG1FI5ujhpzUmqLKSZrKCtZK0OYbj4joQrrJSNV51F3kLs8RseI4OHIha7BcaZOLei8btO/mOYWElA1dJVZtCppUEgdYo011wFWErRGSpk0TdFOoYXKZioibKGMYSycAOFnN9F49IX+Y6LFV2HSRPyubv6w9EjmPtwXo1lXrKVsjS0+w8QeYQlHg+OdPpg4oXJr4nexdxDFnwzdw9ga69g43IeD6Lm9ClPA6Td2nILmZ6EbKUlQ1psLuPTZSwXcfFtyH3TTQBqlY0hLZTlBGnNhpoOSuxFDYXK7C5FEmXLrrdQoQV3veqcRogdQtdIHv1yjwjlfcqfIE0vSY4I2bpJTDu3B43C0tLUB7Q4e7keIWUkqhZHOzjCYi7YOcSPIAC/wKpjfwhniqtljEZ8rCeSjpKnM0HmFPW0GdpaTYFdpKERiwVadnNao8q7RYm+Kpe0iwJuOoXafFC4LedouysNTqbhw2cNCsTX9m6imuR42jiBr7lnFnVDLBxp+kseIWVhtbdZKfEDdTQYpok/Ib8Q/LVG+6bPOS0oOcTC6cT6LLYOqJYyeKSqyYh0STbSBSCv4i1nd4wQT4XxQg9DZ2Uq5R6hBPxph/wD0S6+8cQ9wKs9mK3vImnjax826JMi+kcb5QabHrbmikMFtFRDfE09QiNO4nbdImFotNoWuGyr1GG6cxyU1HidzY+SKMII0TqmhHaMVWYINcvhPLgs/WYe+M3N2kbOH0K9VfStcNkLrcM0IIuDwSSxlIZa9Mrg3aAnwTEZuD+Dv1cj1W3w2UOavPcZwTIbt9H5Kx2VxkwyCOQnu3aXPqnh7EsXTHnDZWj0WMKy0KOEDgpVc5Wcc5dBSDE4MWMBu0uBsq4sh8L26xyj0o3jUebTYXC89oa6sbMaeaIl0ejnZTe24dm2II2XreXRC8do3SM8BIe3UWNs1vVJU8kbVnRhy6un4YmWqJNiCLc10SdVHV1TiHgkC7TodHNcOB9ypxONlzHoUEWTFTNqSg5lska5qZC6mgbWdUjULO/zIDimPxcc0QamkdVgcVQrMXa2/iCzNXix4XUGAPEtZA2UhrDKzNfiA4Gx6EgD2qkY2LKoqz0/s/gBla2WfMGnVsexI4F/EA8lrmjKAALAaADgAkXje4SDgdiuqMUvDy5zlN2zt0iVzNZdAumEGlQPZwIuFaLEx8axjL4x2QgmObLY8xos3VdgLeg4+1ejlpTHtWDbR5RN2NlHC6G1OBuZ6WZvmvZbqrV0LJRZwC1BU2eOfy/8AMkvTm9kqYbhx/wBxSWobcF/iJ2TbVVZk7xzTkY21gRoD90OwXsqyBpAlfcm+oblv0Fvqtp2hZ/XJ/K35KjodwpSV8Gi6BstI5o4Oty+y7DU5TdXf4c8CmupQ7ce0KMoP4UUv2U8Spi7+rEbncjim4ZjoDg192nror8OGn1X+wofimHEizm+RU2pLpROL4zVwTA6hWLAhYbDcQdAcr75dgdy3z5haujrQ62qrDIn6SnjaIcRw0OvYXHJYnFMKyk6aHY/Qr0sFV6qga8bfb2oTxqXhoZHEyHZ7tEYrRzHTZr+XIO+620NQ1w36rHYn2cIvlGnL7FD6WtmpjYDOwbsO4/SeCjHK4ckWljjPsfT0cFLOg2EY0yZoLT5g6EdCEVBXTGaatHNKLT6ShRPK69y5y13TWKYLtrg5bIJ2ei/R44B42cB+YfEdUDjBC9NrqUSMdGfWBt58D7158DY2PpXtbmdrLmyRpno4Mtxp/BjYiVDNQE7NJPRaVuBytyFzQWkgHKdW+d7X9l1oafCI7tc1mUtN9S6xtxtfVGOKTNP+TGP+zzd3ZqozNaYXguIAJGmvMi9kbP4dPDmf1mOaT/U0LXNHHINcx87fRehsZzJP76KVdEcSRyy/lzfnDJVHYGlOXIHNykXFy4PHI3PxRqfB4XNa18TCGEZdL2tsiS69t0+qRB5Zv1leppc7MoJbt4m2B0O2txrsumIAaXHxUjLjQ6hPTUJZRmmDAXPka1vN2g9pUlFWNkYHxva9rtQ5pDmkdCFNJE12haCN7EAi/DdUsXwlk0Xd5pItQQ+F3dvbbkRpYi4tbiiYId90VeSpOthp81SpcMfGwMbUykN0/qhj3W/VlBV3KdNduNt0DDmE2FxZNkuOF083XGPtuiAha8LhN+qnmiDvR3VKSJzToiAlLjySXGPPELqxitj4/rHyb8kMRDtA/wDrkflb8kKaDupMtHwtZk4aqNjrrrdFjDnEKaJwcLO1CrmM7pMdqkYyK2KYOHC7f8j7oFHUyU5s4Xby+oWyjdfUKrX4e2Qba8R9lKeO+opDJXH4SYbiTXtBBuCibJFhjDJTuuNWE6j98Ueoq8EAg6IQyPxgnD6g/dUK/CY5ByPMJ0VRdT7qjSkqJpuJiMSwaamd3sfiHrAcR1HNGcDx1sjRr0PQ8QRwKNl/PZZ7E8IbmMkXhedx6r/1Dn1UHBw7E6FkU1Uv+mkDrhIbdQguE1x9FwsRoQeCNRkbhXhPZEJx1Z0P1CHupvE5jsuXNmGlzrrx2sb6qy51j7VRxeoDHxOJtnzN8yNfqnoCCUAaOGvU3PvVhpKGwy8QpxKU6EYRapgUOjmKtCRMKSgJC3BRNkF9x7/oul6xiULheoCOh96Y5h/N72omJ3a8U2TNbw2PQ6fEKIg8ne9qb3tt2vH+2/8A1WAS3dyueQ+5XS42vY2CrGrYN3gHkSWn3OUjH31Bv5EH5LGHioB4g+V10SA7FM707KIcUaMWEwv56qLNZM72+mrTz/e6xiyIxz68/qkoAL72B5jiEljA/tG61Qf0t+Soh2i6kpfSq8REX63VpjrhJJBBY+F91HO2x0SSQfhl6TROtZWAbpJJUFlCtAttvohEAyu02vsuJKGX0tj8CtLKb2RWnkKSSfGTmW991RroQ0X+CSSafgsfQXUjKM43HxHJEcPlJ9ouupKWP+xSfhYqhxXLAt1APnqupLpIibTt3At5aD3LrhZJJOhBueyFVGOyB+RoaOpufqkkmCgpRzPeLkt/4/crtfdjc3hOu1rcOYKSSIrBkWI5vVI8nuUrcQfzPvSSRRiKnxmRzM21rj3KdmLPAvob/vgkkiwInZipNgWg+3/CtANcPQA8tD7wkkgYeIgNi7/kT87pOaQN7+yySSxhpOiikaupIow1hIXUkkDH/9k="/>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12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982" y="536514"/>
            <a:ext cx="3292187" cy="2143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7" name="Picture 7" descr="http://www.livtherapy.eu/img/misc/osteoporosi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82" y="3674877"/>
            <a:ext cx="3292187" cy="214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2096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atic.guim.co.uk/sys-images/Guardian/Pix/pictures/2010/10/18/1287418986565/early-puberty-joanna-moor-00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077" y="313364"/>
            <a:ext cx="3554371" cy="213262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813866" y="1691644"/>
            <a:ext cx="6096000" cy="769441"/>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a:spAutoFit/>
          </a:bodyPr>
          <a:lstStyle/>
          <a:p>
            <a:r>
              <a:rPr lang="en-IN" sz="1600" b="1" i="1" dirty="0">
                <a:latin typeface="Times" pitchFamily="18" charset="0"/>
              </a:rPr>
              <a:t>Study: More U.S. girls starting puberty early</a:t>
            </a:r>
          </a:p>
          <a:p>
            <a:r>
              <a:rPr lang="en-IN" sz="1400" i="1" dirty="0">
                <a:latin typeface="Times" pitchFamily="18" charset="0"/>
              </a:rPr>
              <a:t>By Amanda Gardner, Health.com</a:t>
            </a:r>
          </a:p>
          <a:p>
            <a:r>
              <a:rPr lang="en-IN" sz="1400" i="1" dirty="0">
                <a:latin typeface="Times" pitchFamily="18" charset="0"/>
              </a:rPr>
              <a:t>August 10, 2010 -- Updated 0950 GMT (1750 HKT)</a:t>
            </a:r>
            <a:endParaRPr lang="en-GB" sz="1400" i="1" dirty="0">
              <a:latin typeface="Times" pitchFamily="18" charset="0"/>
            </a:endParaRPr>
          </a:p>
        </p:txBody>
      </p:sp>
      <p:sp>
        <p:nvSpPr>
          <p:cNvPr id="6" name="Rectangle 5"/>
          <p:cNvSpPr/>
          <p:nvPr/>
        </p:nvSpPr>
        <p:spPr>
          <a:xfrm>
            <a:off x="3826075" y="2547557"/>
            <a:ext cx="6096000" cy="553998"/>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a:spAutoFit/>
          </a:bodyPr>
          <a:lstStyle/>
          <a:p>
            <a:r>
              <a:rPr lang="en-IN" sz="1600" b="1" i="1" dirty="0">
                <a:latin typeface="Times" pitchFamily="18" charset="0"/>
              </a:rPr>
              <a:t>Girls hit puberty earlier than ever, and doctors aren't sure why</a:t>
            </a:r>
          </a:p>
          <a:p>
            <a:r>
              <a:rPr lang="en-IN" sz="1400" i="1" dirty="0">
                <a:latin typeface="Times" pitchFamily="18" charset="0"/>
              </a:rPr>
              <a:t>By Liz </a:t>
            </a:r>
            <a:r>
              <a:rPr lang="en-IN" sz="1400" i="1" dirty="0" err="1">
                <a:latin typeface="Times" pitchFamily="18" charset="0"/>
              </a:rPr>
              <a:t>Szabo</a:t>
            </a:r>
            <a:r>
              <a:rPr lang="en-IN" sz="1400" i="1" dirty="0">
                <a:latin typeface="Times" pitchFamily="18" charset="0"/>
              </a:rPr>
              <a:t>, USA TODAY</a:t>
            </a:r>
            <a:endParaRPr lang="en-GB" sz="1600" i="1" dirty="0">
              <a:latin typeface="Times" pitchFamily="18" charset="0"/>
            </a:endParaRPr>
          </a:p>
        </p:txBody>
      </p:sp>
      <p:sp>
        <p:nvSpPr>
          <p:cNvPr id="7" name="Rectangle 6"/>
          <p:cNvSpPr/>
          <p:nvPr/>
        </p:nvSpPr>
        <p:spPr>
          <a:xfrm>
            <a:off x="3813866" y="1279350"/>
            <a:ext cx="6096000" cy="338554"/>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r>
              <a:rPr lang="en-IN" sz="1600" b="1" i="1" dirty="0">
                <a:latin typeface="Times" pitchFamily="18" charset="0"/>
              </a:rPr>
              <a:t>Onset of puberty in girls has fallen by five years since 1920</a:t>
            </a:r>
          </a:p>
        </p:txBody>
      </p:sp>
      <p:sp>
        <p:nvSpPr>
          <p:cNvPr id="8" name="TextBox 7"/>
          <p:cNvSpPr txBox="1"/>
          <p:nvPr/>
        </p:nvSpPr>
        <p:spPr>
          <a:xfrm>
            <a:off x="3769622" y="93422"/>
            <a:ext cx="7338034" cy="113877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EARLY PUBERTY</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Puberty strikes as early at age 5 in </a:t>
            </a:r>
            <a:r>
              <a:rPr lang="en-GB" sz="2400" i="1" dirty="0" err="1" smtClean="0">
                <a:ln>
                  <a:solidFill>
                    <a:schemeClr val="tx1">
                      <a:lumMod val="95000"/>
                      <a:lumOff val="5000"/>
                    </a:schemeClr>
                  </a:solidFill>
                </a:ln>
                <a:solidFill>
                  <a:schemeClr val="accent5">
                    <a:lumMod val="50000"/>
                  </a:schemeClr>
                </a:solidFill>
              </a:rPr>
              <a:t>bangalore</a:t>
            </a:r>
            <a:r>
              <a:rPr lang="en-GB" sz="3200" i="1" dirty="0" smtClean="0">
                <a:ln>
                  <a:solidFill>
                    <a:schemeClr val="tx1">
                      <a:lumMod val="95000"/>
                      <a:lumOff val="5000"/>
                    </a:schemeClr>
                  </a:solidFill>
                </a:ln>
                <a:solidFill>
                  <a:schemeClr val="accent5">
                    <a:lumMod val="50000"/>
                  </a:schemeClr>
                </a:solidFill>
              </a:rPr>
              <a:t> – </a:t>
            </a:r>
            <a:r>
              <a:rPr lang="en-GB" sz="1600" i="1" dirty="0" smtClean="0">
                <a:ln>
                  <a:solidFill>
                    <a:schemeClr val="tx1">
                      <a:lumMod val="95000"/>
                      <a:lumOff val="5000"/>
                    </a:schemeClr>
                  </a:solidFill>
                </a:ln>
                <a:solidFill>
                  <a:schemeClr val="accent5">
                    <a:lumMod val="50000"/>
                  </a:schemeClr>
                </a:solidFill>
              </a:rPr>
              <a:t>Times of India</a:t>
            </a:r>
            <a:endParaRPr lang="en-GB" sz="3200" i="1" dirty="0" smtClean="0">
              <a:ln>
                <a:solidFill>
                  <a:schemeClr val="tx1">
                    <a:lumMod val="95000"/>
                    <a:lumOff val="5000"/>
                  </a:schemeClr>
                </a:solidFill>
              </a:ln>
              <a:solidFill>
                <a:schemeClr val="accent5">
                  <a:lumMod val="50000"/>
                </a:schemeClr>
              </a:solidFill>
            </a:endParaRPr>
          </a:p>
        </p:txBody>
      </p:sp>
      <p:sp>
        <p:nvSpPr>
          <p:cNvPr id="9" name="TextBox 8"/>
          <p:cNvSpPr txBox="1"/>
          <p:nvPr/>
        </p:nvSpPr>
        <p:spPr>
          <a:xfrm>
            <a:off x="3857176" y="3630868"/>
            <a:ext cx="4360489" cy="1138773"/>
          </a:xfrm>
          <a:prstGeom prst="rect">
            <a:avLst/>
          </a:prstGeom>
          <a:noFill/>
          <a:effectLst>
            <a:outerShdw blurRad="50800" dist="38100" dir="2700000" algn="tl" rotWithShape="0">
              <a:prstClr val="black">
                <a:alpha val="40000"/>
              </a:prstClr>
            </a:outerShdw>
          </a:effectLst>
        </p:spPr>
        <p:txBody>
          <a:bodyPr wrap="none" rtlCol="0">
            <a:spAutoFit/>
          </a:bodyPr>
          <a:lstStyle/>
          <a:p>
            <a:r>
              <a:rPr lang="en-GB" sz="3600" b="1" dirty="0" smtClean="0">
                <a:ln>
                  <a:solidFill>
                    <a:schemeClr val="tx1">
                      <a:lumMod val="95000"/>
                      <a:lumOff val="5000"/>
                    </a:schemeClr>
                  </a:solidFill>
                </a:ln>
                <a:solidFill>
                  <a:srgbClr val="FF0000"/>
                </a:solidFill>
              </a:rPr>
              <a:t>EARLY MENOPAUSE</a:t>
            </a:r>
            <a:r>
              <a:rPr lang="en-GB" sz="3200" dirty="0" smtClean="0">
                <a:ln>
                  <a:solidFill>
                    <a:schemeClr val="tx1">
                      <a:lumMod val="95000"/>
                      <a:lumOff val="5000"/>
                    </a:schemeClr>
                  </a:solidFill>
                </a:ln>
                <a:solidFill>
                  <a:schemeClr val="accent5">
                    <a:lumMod val="50000"/>
                  </a:schemeClr>
                </a:solidFill>
              </a:rPr>
              <a:t>: </a:t>
            </a:r>
            <a:endParaRPr lang="en-GB" sz="3200" dirty="0">
              <a:ln>
                <a:solidFill>
                  <a:schemeClr val="tx1">
                    <a:lumMod val="95000"/>
                    <a:lumOff val="5000"/>
                  </a:schemeClr>
                </a:solidFill>
              </a:ln>
              <a:solidFill>
                <a:schemeClr val="accent5">
                  <a:lumMod val="50000"/>
                </a:schemeClr>
              </a:solidFill>
            </a:endParaRPr>
          </a:p>
          <a:p>
            <a:r>
              <a:rPr lang="en-GB" sz="2400" i="1" dirty="0" smtClean="0">
                <a:ln>
                  <a:solidFill>
                    <a:schemeClr val="tx1">
                      <a:lumMod val="95000"/>
                      <a:lumOff val="5000"/>
                    </a:schemeClr>
                  </a:solidFill>
                </a:ln>
                <a:solidFill>
                  <a:schemeClr val="accent5">
                    <a:lumMod val="50000"/>
                  </a:schemeClr>
                </a:solidFill>
              </a:rPr>
              <a:t>Menopause at age 20</a:t>
            </a:r>
            <a:r>
              <a:rPr lang="en-GB" sz="3200" i="1" dirty="0" smtClean="0">
                <a:ln>
                  <a:solidFill>
                    <a:schemeClr val="tx1">
                      <a:lumMod val="95000"/>
                      <a:lumOff val="5000"/>
                    </a:schemeClr>
                  </a:solidFill>
                </a:ln>
                <a:solidFill>
                  <a:schemeClr val="accent5">
                    <a:lumMod val="50000"/>
                  </a:schemeClr>
                </a:solidFill>
              </a:rPr>
              <a:t>– </a:t>
            </a:r>
            <a:r>
              <a:rPr lang="en-GB" sz="1600" i="1" dirty="0" smtClean="0">
                <a:ln>
                  <a:solidFill>
                    <a:schemeClr val="tx1">
                      <a:lumMod val="95000"/>
                      <a:lumOff val="5000"/>
                    </a:schemeClr>
                  </a:solidFill>
                </a:ln>
                <a:solidFill>
                  <a:schemeClr val="accent5">
                    <a:lumMod val="50000"/>
                  </a:schemeClr>
                </a:solidFill>
              </a:rPr>
              <a:t>Times of India</a:t>
            </a:r>
            <a:endParaRPr lang="en-GB" sz="3200" i="1" dirty="0" smtClean="0">
              <a:ln>
                <a:solidFill>
                  <a:schemeClr val="tx1">
                    <a:lumMod val="95000"/>
                    <a:lumOff val="5000"/>
                  </a:schemeClr>
                </a:solidFill>
              </a:ln>
              <a:solidFill>
                <a:schemeClr val="accent5">
                  <a:lumMod val="50000"/>
                </a:schemeClr>
              </a:solidFill>
            </a:endParaRPr>
          </a:p>
        </p:txBody>
      </p:sp>
      <p:sp>
        <p:nvSpPr>
          <p:cNvPr id="10" name="Rectangle 9"/>
          <p:cNvSpPr/>
          <p:nvPr/>
        </p:nvSpPr>
        <p:spPr>
          <a:xfrm>
            <a:off x="3870136" y="4742116"/>
            <a:ext cx="6909151" cy="553998"/>
          </a:xfrm>
          <a:prstGeom prst="rect">
            <a:avLst/>
          </a:prstGeom>
          <a:solidFill>
            <a:schemeClr val="bg1"/>
          </a:solidFill>
          <a:effectLst/>
        </p:spPr>
        <p:txBody>
          <a:bodyPr wrap="square">
            <a:spAutoFit/>
          </a:bodyPr>
          <a:lstStyle/>
          <a:p>
            <a:r>
              <a:rPr lang="en-IN" sz="1600" b="1" i="1" dirty="0">
                <a:solidFill>
                  <a:srgbClr val="000000"/>
                </a:solidFill>
                <a:latin typeface="Times New Roman" panose="02020603050405020304" pitchFamily="18" charset="0"/>
              </a:rPr>
              <a:t>New urban scare: </a:t>
            </a:r>
            <a:r>
              <a:rPr lang="en-IN" sz="1600" b="1" i="1" dirty="0" smtClean="0">
                <a:solidFill>
                  <a:srgbClr val="000000"/>
                </a:solidFill>
                <a:latin typeface="Times New Roman" panose="02020603050405020304" pitchFamily="18" charset="0"/>
              </a:rPr>
              <a:t>Menopause </a:t>
            </a:r>
            <a:r>
              <a:rPr lang="en-IN" sz="1600" b="1" i="1" dirty="0">
                <a:solidFill>
                  <a:srgbClr val="000000"/>
                </a:solidFill>
                <a:latin typeface="Times New Roman" panose="02020603050405020304" pitchFamily="18" charset="0"/>
              </a:rPr>
              <a:t>in 20s</a:t>
            </a:r>
          </a:p>
          <a:p>
            <a:r>
              <a:rPr lang="en-IN" sz="1400" i="1" dirty="0" err="1">
                <a:solidFill>
                  <a:srgbClr val="000000"/>
                </a:solidFill>
                <a:latin typeface="Times New Roman" panose="02020603050405020304" pitchFamily="18" charset="0"/>
              </a:rPr>
              <a:t>Hetal</a:t>
            </a:r>
            <a:r>
              <a:rPr lang="en-IN" sz="1400" i="1" dirty="0">
                <a:solidFill>
                  <a:srgbClr val="000000"/>
                </a:solidFill>
                <a:latin typeface="Times New Roman" panose="02020603050405020304" pitchFamily="18" charset="0"/>
              </a:rPr>
              <a:t> Vyas TNN </a:t>
            </a:r>
            <a:endParaRPr lang="en-IN" sz="1400" i="1" dirty="0"/>
          </a:p>
        </p:txBody>
      </p:sp>
      <p:sp>
        <p:nvSpPr>
          <p:cNvPr id="11" name="Rectangle 10"/>
          <p:cNvSpPr/>
          <p:nvPr/>
        </p:nvSpPr>
        <p:spPr>
          <a:xfrm>
            <a:off x="3811144" y="5398124"/>
            <a:ext cx="7263112" cy="954107"/>
          </a:xfrm>
          <a:prstGeom prst="rect">
            <a:avLst/>
          </a:prstGeom>
        </p:spPr>
        <p:txBody>
          <a:bodyPr wrap="square">
            <a:spAutoFit/>
          </a:bodyPr>
          <a:lstStyle/>
          <a:p>
            <a:r>
              <a:rPr lang="en-IN" sz="1600" b="1" i="1" dirty="0">
                <a:latin typeface="Times" pitchFamily="18" charset="0"/>
              </a:rPr>
              <a:t>'1 in 20 women' hit by early menopause: Doctors baffled at rising numbers of under-40s affected</a:t>
            </a:r>
          </a:p>
          <a:p>
            <a:r>
              <a:rPr lang="en-IN" sz="1200" i="1" dirty="0" smtClean="0">
                <a:latin typeface="Times" pitchFamily="18" charset="0"/>
              </a:rPr>
              <a:t>By JENNY HOPE</a:t>
            </a:r>
          </a:p>
          <a:p>
            <a:r>
              <a:rPr lang="en-IN" sz="1200" i="1" dirty="0" smtClean="0">
                <a:latin typeface="Times" pitchFamily="18" charset="0"/>
              </a:rPr>
              <a:t>UPDATED: 06:42 GMT, 7 July 2011</a:t>
            </a:r>
            <a:endParaRPr lang="en-IN" sz="1200" i="1" dirty="0">
              <a:latin typeface="Times" pitchFamily="18" charset="0"/>
            </a:endParaRPr>
          </a:p>
        </p:txBody>
      </p:sp>
      <p:pic>
        <p:nvPicPr>
          <p:cNvPr id="12" name="Picture 2" descr="http://cauldronsandcupcakes.files.wordpress.com/2013/04/sadness.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9489" y="3618635"/>
            <a:ext cx="2800959" cy="2800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4027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TextBox 60"/>
          <p:cNvSpPr txBox="1"/>
          <p:nvPr/>
        </p:nvSpPr>
        <p:spPr>
          <a:xfrm>
            <a:off x="0" y="-19050"/>
            <a:ext cx="12192000" cy="523220"/>
          </a:xfrm>
          <a:prstGeom prst="rect">
            <a:avLst/>
          </a:prstGeom>
          <a:solidFill>
            <a:srgbClr val="7030A0"/>
          </a:solidFill>
        </p:spPr>
        <p:txBody>
          <a:bodyPr wrap="square" rtlCol="0">
            <a:spAutoFit/>
          </a:bodyPr>
          <a:lstStyle/>
          <a:p>
            <a:pPr algn="ctr"/>
            <a:r>
              <a:rPr lang="en-US" sz="2800" b="1" spc="300" dirty="0" smtClean="0">
                <a:solidFill>
                  <a:schemeClr val="bg1"/>
                </a:solidFill>
              </a:rPr>
              <a:t>CONSEQUENCES OF LACK OF PROPER NUTRITION</a:t>
            </a:r>
            <a:endParaRPr lang="en-US" sz="2800" b="1" spc="300" dirty="0">
              <a:solidFill>
                <a:schemeClr val="bg1"/>
              </a:solidFill>
            </a:endParaRPr>
          </a:p>
        </p:txBody>
      </p:sp>
      <p:pic>
        <p:nvPicPr>
          <p:cNvPr id="68" name="Picture 2" descr="http://kidshealth.org/teen/diseases_conditions/allergies_immune/headers_85831/T_Allergies_1.jpg"/>
          <p:cNvPicPr>
            <a:picLocks noChangeAspect="1" noChangeArrowheads="1"/>
          </p:cNvPicPr>
          <p:nvPr/>
        </p:nvPicPr>
        <p:blipFill>
          <a:blip r:embed="rId2" cstate="print"/>
          <a:srcRect/>
          <a:stretch>
            <a:fillRect/>
          </a:stretch>
        </p:blipFill>
        <p:spPr bwMode="auto">
          <a:xfrm>
            <a:off x="243840" y="1228709"/>
            <a:ext cx="1828800" cy="1295399"/>
          </a:xfrm>
          <a:prstGeom prst="rect">
            <a:avLst/>
          </a:prstGeom>
          <a:noFill/>
        </p:spPr>
      </p:pic>
      <p:pic>
        <p:nvPicPr>
          <p:cNvPr id="69" name="Picture 4" descr="http://waysandhow.waysandhow.netdna-cdn.com/wp-content/uploads/2012/01/How-to-Prevent-An-Asthma-Attack.jpg?9d7bd4"/>
          <p:cNvPicPr>
            <a:picLocks noChangeAspect="1" noChangeArrowheads="1"/>
          </p:cNvPicPr>
          <p:nvPr/>
        </p:nvPicPr>
        <p:blipFill>
          <a:blip r:embed="rId3" cstate="print"/>
          <a:srcRect/>
          <a:stretch>
            <a:fillRect/>
          </a:stretch>
        </p:blipFill>
        <p:spPr bwMode="auto">
          <a:xfrm>
            <a:off x="4428372" y="1240584"/>
            <a:ext cx="1807836" cy="1277537"/>
          </a:xfrm>
          <a:prstGeom prst="rect">
            <a:avLst/>
          </a:prstGeom>
          <a:noFill/>
        </p:spPr>
      </p:pic>
      <p:pic>
        <p:nvPicPr>
          <p:cNvPr id="70" name="Picture 6" descr="http://www.protectmifamilies.org/wp-content/uploads/2011/12/skin-aging-sign.jpg"/>
          <p:cNvPicPr>
            <a:picLocks noChangeAspect="1" noChangeArrowheads="1"/>
          </p:cNvPicPr>
          <p:nvPr/>
        </p:nvPicPr>
        <p:blipFill>
          <a:blip r:embed="rId4" cstate="print"/>
          <a:srcRect/>
          <a:stretch>
            <a:fillRect/>
          </a:stretch>
        </p:blipFill>
        <p:spPr bwMode="auto">
          <a:xfrm>
            <a:off x="6870192" y="1289668"/>
            <a:ext cx="2209800" cy="1295400"/>
          </a:xfrm>
          <a:prstGeom prst="rect">
            <a:avLst/>
          </a:prstGeom>
          <a:noFill/>
        </p:spPr>
      </p:pic>
      <p:pic>
        <p:nvPicPr>
          <p:cNvPr id="71" name="Picture 2" descr="http://healthandlifestyle.ilikeit.asia/wp-content/uploads/2012/03/Natural-Cure-For-Constipation.jpg"/>
          <p:cNvPicPr>
            <a:picLocks noChangeAspect="1" noChangeArrowheads="1"/>
          </p:cNvPicPr>
          <p:nvPr/>
        </p:nvPicPr>
        <p:blipFill>
          <a:blip r:embed="rId5" cstate="print"/>
          <a:srcRect/>
          <a:stretch>
            <a:fillRect/>
          </a:stretch>
        </p:blipFill>
        <p:spPr bwMode="auto">
          <a:xfrm>
            <a:off x="2453640" y="1253092"/>
            <a:ext cx="1496568" cy="1295400"/>
          </a:xfrm>
          <a:prstGeom prst="rect">
            <a:avLst/>
          </a:prstGeom>
          <a:noFill/>
        </p:spPr>
      </p:pic>
      <p:pic>
        <p:nvPicPr>
          <p:cNvPr id="72" name="Picture 18" descr="http://sciencefeature.com/wp-content/uploads/2012/08/breast-cancer-measures.jpg"/>
          <p:cNvPicPr>
            <a:picLocks noChangeAspect="1" noChangeArrowheads="1"/>
          </p:cNvPicPr>
          <p:nvPr/>
        </p:nvPicPr>
        <p:blipFill>
          <a:blip r:embed="rId6" cstate="print"/>
          <a:srcRect/>
          <a:stretch>
            <a:fillRect/>
          </a:stretch>
        </p:blipFill>
        <p:spPr bwMode="auto">
          <a:xfrm>
            <a:off x="9835896" y="1329292"/>
            <a:ext cx="1905000" cy="1219200"/>
          </a:xfrm>
          <a:prstGeom prst="rect">
            <a:avLst/>
          </a:prstGeom>
          <a:noFill/>
        </p:spPr>
      </p:pic>
      <p:sp>
        <p:nvSpPr>
          <p:cNvPr id="73" name="Rectangle 72"/>
          <p:cNvSpPr/>
          <p:nvPr/>
        </p:nvSpPr>
        <p:spPr>
          <a:xfrm>
            <a:off x="1838744" y="520563"/>
            <a:ext cx="8346510" cy="707886"/>
          </a:xfrm>
          <a:prstGeom prst="rect">
            <a:avLst/>
          </a:prstGeom>
          <a:solidFill>
            <a:schemeClr val="bg1"/>
          </a:solidFill>
        </p:spPr>
        <p:txBody>
          <a:bodyPr wrap="square" lIns="91440" tIns="45720" rIns="91440" bIns="45720">
            <a:spAutoFit/>
          </a:bodyPr>
          <a:lstStyle/>
          <a:p>
            <a:pPr algn="ctr"/>
            <a:r>
              <a:rPr lang="en-US" sz="4000" b="1" i="1" dirty="0" smtClean="0">
                <a:ln w="900" cmpd="sng">
                  <a:solidFill>
                    <a:schemeClr val="accent1">
                      <a:satMod val="190000"/>
                      <a:alpha val="55000"/>
                    </a:schemeClr>
                  </a:solidFill>
                  <a:prstDash val="solid"/>
                </a:ln>
                <a:solidFill>
                  <a:srgbClr val="C00000"/>
                </a:solidFill>
                <a:effectLst>
                  <a:innerShdw blurRad="101600" dist="76200" dir="5400000">
                    <a:schemeClr val="accent1">
                      <a:satMod val="190000"/>
                      <a:tint val="100000"/>
                      <a:alpha val="74000"/>
                    </a:schemeClr>
                  </a:innerShdw>
                </a:effectLst>
              </a:rPr>
              <a:t>LIFESTYLE  DISORDERS</a:t>
            </a:r>
            <a:endParaRPr lang="en-US" sz="4000" b="1" i="1" dirty="0">
              <a:ln w="900" cmpd="sng">
                <a:solidFill>
                  <a:schemeClr val="accent1">
                    <a:satMod val="190000"/>
                    <a:alpha val="55000"/>
                  </a:schemeClr>
                </a:solidFill>
                <a:prstDash val="solid"/>
              </a:ln>
              <a:solidFill>
                <a:srgbClr val="C00000"/>
              </a:solidFill>
              <a:effectLst>
                <a:innerShdw blurRad="101600" dist="76200" dir="5400000">
                  <a:schemeClr val="accent1">
                    <a:satMod val="190000"/>
                    <a:tint val="100000"/>
                    <a:alpha val="74000"/>
                  </a:schemeClr>
                </a:innerShdw>
              </a:effectLst>
            </a:endParaRPr>
          </a:p>
        </p:txBody>
      </p:sp>
      <p:sp>
        <p:nvSpPr>
          <p:cNvPr id="74" name="TextBox 73"/>
          <p:cNvSpPr txBox="1"/>
          <p:nvPr/>
        </p:nvSpPr>
        <p:spPr>
          <a:xfrm>
            <a:off x="5327904" y="2239519"/>
            <a:ext cx="838200" cy="307777"/>
          </a:xfrm>
          <a:prstGeom prst="rect">
            <a:avLst/>
          </a:prstGeom>
          <a:solidFill>
            <a:srgbClr val="66FF33"/>
          </a:solidFill>
        </p:spPr>
        <p:txBody>
          <a:bodyPr wrap="square" rtlCol="0">
            <a:spAutoFit/>
          </a:bodyPr>
          <a:lstStyle/>
          <a:p>
            <a:r>
              <a:rPr lang="en-US" sz="1400" b="1" dirty="0" smtClean="0"/>
              <a:t>ASTHMA</a:t>
            </a:r>
            <a:endParaRPr lang="en-US" sz="1400" b="1" dirty="0"/>
          </a:p>
        </p:txBody>
      </p:sp>
      <p:sp>
        <p:nvSpPr>
          <p:cNvPr id="75" name="TextBox 74"/>
          <p:cNvSpPr txBox="1"/>
          <p:nvPr/>
        </p:nvSpPr>
        <p:spPr>
          <a:xfrm>
            <a:off x="7863840" y="2312671"/>
            <a:ext cx="1219200" cy="276999"/>
          </a:xfrm>
          <a:prstGeom prst="rect">
            <a:avLst/>
          </a:prstGeom>
          <a:solidFill>
            <a:srgbClr val="66FF33"/>
          </a:solidFill>
        </p:spPr>
        <p:txBody>
          <a:bodyPr wrap="square" rtlCol="0">
            <a:spAutoFit/>
          </a:bodyPr>
          <a:lstStyle/>
          <a:p>
            <a:pPr algn="ctr"/>
            <a:r>
              <a:rPr lang="en-US" sz="1200" b="1" dirty="0" smtClean="0"/>
              <a:t>FASTER AGING</a:t>
            </a:r>
            <a:endParaRPr lang="en-US" sz="1200" b="1" dirty="0"/>
          </a:p>
        </p:txBody>
      </p:sp>
      <p:sp>
        <p:nvSpPr>
          <p:cNvPr id="76" name="TextBox 75"/>
          <p:cNvSpPr txBox="1"/>
          <p:nvPr/>
        </p:nvSpPr>
        <p:spPr>
          <a:xfrm>
            <a:off x="2575560" y="2227327"/>
            <a:ext cx="1295400" cy="307777"/>
          </a:xfrm>
          <a:prstGeom prst="rect">
            <a:avLst/>
          </a:prstGeom>
          <a:solidFill>
            <a:srgbClr val="66FF33"/>
          </a:solidFill>
        </p:spPr>
        <p:txBody>
          <a:bodyPr wrap="square" rtlCol="0">
            <a:spAutoFit/>
          </a:bodyPr>
          <a:lstStyle/>
          <a:p>
            <a:r>
              <a:rPr lang="en-US" sz="1400" b="1" dirty="0" smtClean="0"/>
              <a:t>CONSTIPATION</a:t>
            </a:r>
            <a:endParaRPr lang="en-US" sz="1400" b="1" dirty="0"/>
          </a:p>
        </p:txBody>
      </p:sp>
      <p:pic>
        <p:nvPicPr>
          <p:cNvPr id="77" name="Picture 4" descr="http://t1.gstatic.com/images?q=tbn:ANd9GcTxlwjG9KR3uNIjDD38T0gdTCmTEChmCJ82Ia_wZJXhmHO9329f"/>
          <p:cNvPicPr>
            <a:picLocks noChangeAspect="1" noChangeArrowheads="1"/>
          </p:cNvPicPr>
          <p:nvPr/>
        </p:nvPicPr>
        <p:blipFill>
          <a:blip r:embed="rId7" cstate="print"/>
          <a:srcRect/>
          <a:stretch>
            <a:fillRect/>
          </a:stretch>
        </p:blipFill>
        <p:spPr bwMode="auto">
          <a:xfrm>
            <a:off x="4206243" y="2980182"/>
            <a:ext cx="2121405" cy="1469898"/>
          </a:xfrm>
          <a:prstGeom prst="rect">
            <a:avLst/>
          </a:prstGeom>
          <a:noFill/>
        </p:spPr>
      </p:pic>
      <p:pic>
        <p:nvPicPr>
          <p:cNvPr id="78" name="Picture 8" descr="http://www.dreamstime.com/back-pain-thumb21078013.jpg"/>
          <p:cNvPicPr>
            <a:picLocks noChangeAspect="1" noChangeArrowheads="1"/>
          </p:cNvPicPr>
          <p:nvPr/>
        </p:nvPicPr>
        <p:blipFill>
          <a:blip r:embed="rId8" cstate="print"/>
          <a:srcRect/>
          <a:stretch>
            <a:fillRect/>
          </a:stretch>
        </p:blipFill>
        <p:spPr bwMode="auto">
          <a:xfrm>
            <a:off x="0" y="2821686"/>
            <a:ext cx="1828800" cy="1652778"/>
          </a:xfrm>
          <a:prstGeom prst="rect">
            <a:avLst/>
          </a:prstGeom>
          <a:noFill/>
        </p:spPr>
      </p:pic>
      <p:pic>
        <p:nvPicPr>
          <p:cNvPr id="79" name="Picture 10" descr="http://www.specialistpainphysio.com/wp-content/uploads/2011/06/knee_pain.jpg"/>
          <p:cNvPicPr>
            <a:picLocks noChangeAspect="1" noChangeArrowheads="1"/>
          </p:cNvPicPr>
          <p:nvPr/>
        </p:nvPicPr>
        <p:blipFill>
          <a:blip r:embed="rId9" cstate="print"/>
          <a:srcRect/>
          <a:stretch>
            <a:fillRect/>
          </a:stretch>
        </p:blipFill>
        <p:spPr bwMode="auto">
          <a:xfrm>
            <a:off x="2033018" y="3102102"/>
            <a:ext cx="1913775" cy="1307214"/>
          </a:xfrm>
          <a:prstGeom prst="rect">
            <a:avLst/>
          </a:prstGeom>
          <a:noFill/>
        </p:spPr>
      </p:pic>
      <p:pic>
        <p:nvPicPr>
          <p:cNvPr id="80" name="Picture 14" descr="http://www.wikinoticia.com/images/demedicina/demedicina.com.wp-content.uploads.diabetes_thumb.jpg"/>
          <p:cNvPicPr>
            <a:picLocks noChangeAspect="1" noChangeArrowheads="1"/>
          </p:cNvPicPr>
          <p:nvPr/>
        </p:nvPicPr>
        <p:blipFill>
          <a:blip r:embed="rId10" cstate="print"/>
          <a:srcRect/>
          <a:stretch>
            <a:fillRect/>
          </a:stretch>
        </p:blipFill>
        <p:spPr bwMode="auto">
          <a:xfrm>
            <a:off x="6922008" y="3017075"/>
            <a:ext cx="2173224" cy="1493965"/>
          </a:xfrm>
          <a:prstGeom prst="rect">
            <a:avLst/>
          </a:prstGeom>
          <a:noFill/>
        </p:spPr>
      </p:pic>
      <p:pic>
        <p:nvPicPr>
          <p:cNvPr id="81" name="Picture 16" descr="http://uhaweb.hartford.edu/IKEACHUMB/obesity%201.jpg"/>
          <p:cNvPicPr>
            <a:picLocks noChangeAspect="1" noChangeArrowheads="1"/>
          </p:cNvPicPr>
          <p:nvPr/>
        </p:nvPicPr>
        <p:blipFill>
          <a:blip r:embed="rId11" cstate="print"/>
          <a:srcRect/>
          <a:stretch>
            <a:fillRect/>
          </a:stretch>
        </p:blipFill>
        <p:spPr bwMode="auto">
          <a:xfrm>
            <a:off x="9595104" y="3005516"/>
            <a:ext cx="2145792" cy="1517715"/>
          </a:xfrm>
          <a:prstGeom prst="rect">
            <a:avLst/>
          </a:prstGeom>
          <a:noFill/>
        </p:spPr>
      </p:pic>
      <p:pic>
        <p:nvPicPr>
          <p:cNvPr id="82" name="Picture 20" descr="http://thenpmom.files.wordpress.com/2012/04/migrainesufferer.jpg"/>
          <p:cNvPicPr>
            <a:picLocks noChangeAspect="1" noChangeArrowheads="1"/>
          </p:cNvPicPr>
          <p:nvPr/>
        </p:nvPicPr>
        <p:blipFill>
          <a:blip r:embed="rId12" cstate="print"/>
          <a:srcRect/>
          <a:stretch>
            <a:fillRect/>
          </a:stretch>
        </p:blipFill>
        <p:spPr bwMode="auto">
          <a:xfrm>
            <a:off x="106680" y="5016246"/>
            <a:ext cx="1676400" cy="1295400"/>
          </a:xfrm>
          <a:prstGeom prst="rect">
            <a:avLst/>
          </a:prstGeom>
          <a:noFill/>
        </p:spPr>
      </p:pic>
      <p:pic>
        <p:nvPicPr>
          <p:cNvPr id="83" name="Picture 24" descr="http://alimentosparacurar.com/!sitios/!AlimentosParaCurar/ilustraciones/cirrosis_remedios.jpg"/>
          <p:cNvPicPr>
            <a:picLocks noChangeAspect="1" noChangeArrowheads="1"/>
          </p:cNvPicPr>
          <p:nvPr/>
        </p:nvPicPr>
        <p:blipFill>
          <a:blip r:embed="rId13" cstate="print"/>
          <a:srcRect/>
          <a:stretch>
            <a:fillRect/>
          </a:stretch>
        </p:blipFill>
        <p:spPr bwMode="auto">
          <a:xfrm>
            <a:off x="1905000" y="5016247"/>
            <a:ext cx="1981200" cy="1320800"/>
          </a:xfrm>
          <a:prstGeom prst="rect">
            <a:avLst/>
          </a:prstGeom>
          <a:noFill/>
        </p:spPr>
      </p:pic>
      <p:pic>
        <p:nvPicPr>
          <p:cNvPr id="84" name="Picture 26" descr="http://t0.gstatic.com/images?q=tbn:ANd9GcRUQtWvVXZiUsYBJM3moo9S2KLwnh0FojV0DwugzqM7gRJqwAoA1alM3Dg6nA"/>
          <p:cNvPicPr>
            <a:picLocks noChangeAspect="1" noChangeArrowheads="1"/>
          </p:cNvPicPr>
          <p:nvPr/>
        </p:nvPicPr>
        <p:blipFill>
          <a:blip r:embed="rId14" cstate="print"/>
          <a:srcRect/>
          <a:stretch>
            <a:fillRect/>
          </a:stretch>
        </p:blipFill>
        <p:spPr bwMode="auto">
          <a:xfrm>
            <a:off x="4133088" y="4863847"/>
            <a:ext cx="2346960" cy="1561337"/>
          </a:xfrm>
          <a:prstGeom prst="rect">
            <a:avLst/>
          </a:prstGeom>
          <a:noFill/>
        </p:spPr>
      </p:pic>
      <p:pic>
        <p:nvPicPr>
          <p:cNvPr id="85" name="Picture 32" descr="http://www.lifemartini.com/wp-content/uploads/2012/03/Heart-Disease1.jpg"/>
          <p:cNvPicPr>
            <a:picLocks noChangeAspect="1" noChangeArrowheads="1"/>
          </p:cNvPicPr>
          <p:nvPr/>
        </p:nvPicPr>
        <p:blipFill>
          <a:blip r:embed="rId15" cstate="print"/>
          <a:srcRect/>
          <a:stretch>
            <a:fillRect/>
          </a:stretch>
        </p:blipFill>
        <p:spPr bwMode="auto">
          <a:xfrm>
            <a:off x="6955536" y="5016246"/>
            <a:ext cx="2164080" cy="1328254"/>
          </a:xfrm>
          <a:prstGeom prst="rect">
            <a:avLst/>
          </a:prstGeom>
          <a:noFill/>
        </p:spPr>
      </p:pic>
      <p:pic>
        <p:nvPicPr>
          <p:cNvPr id="86" name="Picture 34" descr="http://www.methodistfacialparalysis.com/images/Case%20Studies/lip-symmetry-procedure.JPG"/>
          <p:cNvPicPr>
            <a:picLocks noChangeAspect="1" noChangeArrowheads="1"/>
          </p:cNvPicPr>
          <p:nvPr/>
        </p:nvPicPr>
        <p:blipFill>
          <a:blip r:embed="rId16" cstate="print"/>
          <a:srcRect/>
          <a:stretch>
            <a:fillRect/>
          </a:stretch>
        </p:blipFill>
        <p:spPr bwMode="auto">
          <a:xfrm>
            <a:off x="9668256" y="5010912"/>
            <a:ext cx="2084832" cy="1316735"/>
          </a:xfrm>
          <a:prstGeom prst="rect">
            <a:avLst/>
          </a:prstGeom>
          <a:noFill/>
        </p:spPr>
      </p:pic>
      <p:sp>
        <p:nvSpPr>
          <p:cNvPr id="87" name="TextBox 86"/>
          <p:cNvSpPr txBox="1"/>
          <p:nvPr/>
        </p:nvSpPr>
        <p:spPr>
          <a:xfrm>
            <a:off x="890696" y="4157080"/>
            <a:ext cx="990600" cy="276999"/>
          </a:xfrm>
          <a:prstGeom prst="rect">
            <a:avLst/>
          </a:prstGeom>
          <a:solidFill>
            <a:srgbClr val="66FF33"/>
          </a:solidFill>
        </p:spPr>
        <p:txBody>
          <a:bodyPr wrap="square" rtlCol="0">
            <a:spAutoFit/>
          </a:bodyPr>
          <a:lstStyle/>
          <a:p>
            <a:pPr algn="ctr"/>
            <a:r>
              <a:rPr lang="en-US" sz="1200" b="1" dirty="0" smtClean="0"/>
              <a:t>BACK  PAINS</a:t>
            </a:r>
            <a:endParaRPr lang="en-US" sz="1200" b="1" dirty="0"/>
          </a:p>
        </p:txBody>
      </p:sp>
      <p:sp>
        <p:nvSpPr>
          <p:cNvPr id="88" name="TextBox 87"/>
          <p:cNvSpPr txBox="1"/>
          <p:nvPr/>
        </p:nvSpPr>
        <p:spPr>
          <a:xfrm>
            <a:off x="2724912" y="4132696"/>
            <a:ext cx="1219200" cy="276999"/>
          </a:xfrm>
          <a:prstGeom prst="rect">
            <a:avLst/>
          </a:prstGeom>
          <a:solidFill>
            <a:srgbClr val="66FF33"/>
          </a:solidFill>
        </p:spPr>
        <p:txBody>
          <a:bodyPr wrap="square" rtlCol="0">
            <a:spAutoFit/>
          </a:bodyPr>
          <a:lstStyle/>
          <a:p>
            <a:pPr algn="ctr"/>
            <a:r>
              <a:rPr lang="en-US" sz="1200" b="1" dirty="0" smtClean="0"/>
              <a:t>JOINT  PAINS</a:t>
            </a:r>
            <a:endParaRPr lang="en-US" sz="1200" b="1" dirty="0"/>
          </a:p>
        </p:txBody>
      </p:sp>
      <p:sp>
        <p:nvSpPr>
          <p:cNvPr id="89" name="TextBox 88"/>
          <p:cNvSpPr txBox="1"/>
          <p:nvPr/>
        </p:nvSpPr>
        <p:spPr>
          <a:xfrm>
            <a:off x="5333728" y="4155624"/>
            <a:ext cx="990600" cy="276999"/>
          </a:xfrm>
          <a:prstGeom prst="rect">
            <a:avLst/>
          </a:prstGeom>
          <a:solidFill>
            <a:srgbClr val="66FF33"/>
          </a:solidFill>
        </p:spPr>
        <p:txBody>
          <a:bodyPr wrap="square" rtlCol="0">
            <a:spAutoFit/>
          </a:bodyPr>
          <a:lstStyle/>
          <a:p>
            <a:pPr algn="ctr"/>
            <a:r>
              <a:rPr lang="en-US" sz="1200" b="1" dirty="0" smtClean="0"/>
              <a:t>INFERTILITY</a:t>
            </a:r>
            <a:endParaRPr lang="en-US" sz="1200" b="1" dirty="0"/>
          </a:p>
        </p:txBody>
      </p:sp>
      <p:sp>
        <p:nvSpPr>
          <p:cNvPr id="90" name="TextBox 89"/>
          <p:cNvSpPr txBox="1"/>
          <p:nvPr/>
        </p:nvSpPr>
        <p:spPr>
          <a:xfrm>
            <a:off x="10732008" y="4242424"/>
            <a:ext cx="990600" cy="276999"/>
          </a:xfrm>
          <a:prstGeom prst="rect">
            <a:avLst/>
          </a:prstGeom>
          <a:solidFill>
            <a:srgbClr val="66FF33"/>
          </a:solidFill>
        </p:spPr>
        <p:txBody>
          <a:bodyPr wrap="square" rtlCol="0">
            <a:spAutoFit/>
          </a:bodyPr>
          <a:lstStyle/>
          <a:p>
            <a:pPr algn="ctr"/>
            <a:r>
              <a:rPr lang="en-US" sz="1200" b="1" dirty="0" smtClean="0"/>
              <a:t>OBESITY</a:t>
            </a:r>
            <a:endParaRPr lang="en-US" sz="1200" b="1" dirty="0"/>
          </a:p>
        </p:txBody>
      </p:sp>
      <p:sp>
        <p:nvSpPr>
          <p:cNvPr id="91" name="TextBox 90"/>
          <p:cNvSpPr txBox="1"/>
          <p:nvPr/>
        </p:nvSpPr>
        <p:spPr>
          <a:xfrm>
            <a:off x="533400" y="6034648"/>
            <a:ext cx="990600" cy="276999"/>
          </a:xfrm>
          <a:prstGeom prst="rect">
            <a:avLst/>
          </a:prstGeom>
          <a:solidFill>
            <a:srgbClr val="66FF33"/>
          </a:solidFill>
        </p:spPr>
        <p:txBody>
          <a:bodyPr wrap="square" rtlCol="0">
            <a:spAutoFit/>
          </a:bodyPr>
          <a:lstStyle/>
          <a:p>
            <a:r>
              <a:rPr lang="en-US" sz="1200" b="1" dirty="0" smtClean="0"/>
              <a:t>MIGRANE</a:t>
            </a:r>
            <a:endParaRPr lang="en-US" sz="1200" b="1" dirty="0"/>
          </a:p>
        </p:txBody>
      </p:sp>
      <p:sp>
        <p:nvSpPr>
          <p:cNvPr id="92" name="TextBox 91"/>
          <p:cNvSpPr txBox="1"/>
          <p:nvPr/>
        </p:nvSpPr>
        <p:spPr>
          <a:xfrm>
            <a:off x="2667000" y="5999023"/>
            <a:ext cx="990600" cy="276999"/>
          </a:xfrm>
          <a:prstGeom prst="rect">
            <a:avLst/>
          </a:prstGeom>
          <a:solidFill>
            <a:srgbClr val="66FF33"/>
          </a:solidFill>
        </p:spPr>
        <p:txBody>
          <a:bodyPr wrap="square" rtlCol="0">
            <a:spAutoFit/>
          </a:bodyPr>
          <a:lstStyle/>
          <a:p>
            <a:r>
              <a:rPr lang="en-US" sz="1200" b="1" dirty="0" smtClean="0"/>
              <a:t>FATTY LIVER</a:t>
            </a:r>
            <a:endParaRPr lang="en-US" sz="1200" b="1" dirty="0"/>
          </a:p>
        </p:txBody>
      </p:sp>
      <p:sp>
        <p:nvSpPr>
          <p:cNvPr id="93" name="TextBox 92"/>
          <p:cNvSpPr txBox="1"/>
          <p:nvPr/>
        </p:nvSpPr>
        <p:spPr>
          <a:xfrm>
            <a:off x="5108448" y="6071616"/>
            <a:ext cx="1344168" cy="276999"/>
          </a:xfrm>
          <a:prstGeom prst="rect">
            <a:avLst/>
          </a:prstGeom>
          <a:solidFill>
            <a:srgbClr val="66FF33"/>
          </a:solidFill>
        </p:spPr>
        <p:txBody>
          <a:bodyPr wrap="square" rtlCol="0">
            <a:spAutoFit/>
          </a:bodyPr>
          <a:lstStyle/>
          <a:p>
            <a:r>
              <a:rPr lang="en-US" sz="1200" b="1" dirty="0" smtClean="0"/>
              <a:t>OSTEOPOROSIS</a:t>
            </a:r>
            <a:endParaRPr lang="en-US" sz="1200" b="1" dirty="0"/>
          </a:p>
        </p:txBody>
      </p:sp>
      <p:sp>
        <p:nvSpPr>
          <p:cNvPr id="94" name="TextBox 93"/>
          <p:cNvSpPr txBox="1"/>
          <p:nvPr/>
        </p:nvSpPr>
        <p:spPr>
          <a:xfrm>
            <a:off x="7190231" y="6071593"/>
            <a:ext cx="1923627" cy="276999"/>
          </a:xfrm>
          <a:prstGeom prst="rect">
            <a:avLst/>
          </a:prstGeom>
          <a:solidFill>
            <a:srgbClr val="66FF33"/>
          </a:solidFill>
        </p:spPr>
        <p:txBody>
          <a:bodyPr wrap="square" rtlCol="0">
            <a:spAutoFit/>
          </a:bodyPr>
          <a:lstStyle/>
          <a:p>
            <a:r>
              <a:rPr lang="en-US" sz="1200" b="1" dirty="0" smtClean="0"/>
              <a:t>HEART ATTACK</a:t>
            </a:r>
            <a:endParaRPr lang="en-US" sz="1200" b="1" dirty="0"/>
          </a:p>
        </p:txBody>
      </p:sp>
      <p:sp>
        <p:nvSpPr>
          <p:cNvPr id="95" name="TextBox 94"/>
          <p:cNvSpPr txBox="1"/>
          <p:nvPr/>
        </p:nvSpPr>
        <p:spPr>
          <a:xfrm>
            <a:off x="10759440" y="6055615"/>
            <a:ext cx="990600" cy="276999"/>
          </a:xfrm>
          <a:prstGeom prst="rect">
            <a:avLst/>
          </a:prstGeom>
          <a:solidFill>
            <a:srgbClr val="66FF33"/>
          </a:solidFill>
        </p:spPr>
        <p:txBody>
          <a:bodyPr wrap="square" rtlCol="0">
            <a:spAutoFit/>
          </a:bodyPr>
          <a:lstStyle/>
          <a:p>
            <a:pPr algn="ctr"/>
            <a:r>
              <a:rPr lang="en-US" sz="1200" b="1" dirty="0" smtClean="0"/>
              <a:t>PARALYSIS</a:t>
            </a:r>
            <a:endParaRPr lang="en-US" sz="1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down)">
                                      <p:cBhvr>
                                        <p:cTn id="7" dur="1000"/>
                                        <p:tgtEl>
                                          <p:spTgt spid="73"/>
                                        </p:tgtEl>
                                      </p:cBhvr>
                                    </p:animEffect>
                                  </p:childTnLst>
                                </p:cTn>
                              </p:par>
                              <p:par>
                                <p:cTn id="8" presetID="35" presetClass="emph" presetSubtype="0" repeatCount="indefinite" fill="hold" nodeType="withEffect">
                                  <p:stCondLst>
                                    <p:cond delay="0"/>
                                  </p:stCondLst>
                                  <p:childTnLst>
                                    <p:anim calcmode="discrete" valueType="str">
                                      <p:cBhvr>
                                        <p:cTn id="9" dur="1000" fill="hold"/>
                                        <p:tgtEl>
                                          <p:spTgt spid="73"/>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2" presetClass="entr" presetSubtype="4"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Effect transition="in" filter="slide(fromBottom)">
                                      <p:cBhvr>
                                        <p:cTn id="14" dur="500"/>
                                        <p:tgtEl>
                                          <p:spTgt spid="68"/>
                                        </p:tgtEl>
                                      </p:cBhvr>
                                    </p:animEffect>
                                  </p:childTnLst>
                                </p:cTn>
                              </p:par>
                              <p:par>
                                <p:cTn id="15" presetID="12" presetClass="entr" presetSubtype="4" fill="hold"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slide(fromBottom)">
                                      <p:cBhvr>
                                        <p:cTn id="17" dur="500"/>
                                        <p:tgtEl>
                                          <p:spTgt spid="69"/>
                                        </p:tgtEl>
                                      </p:cBhvr>
                                    </p:animEffect>
                                  </p:childTnLst>
                                </p:cTn>
                              </p:par>
                              <p:par>
                                <p:cTn id="18" presetID="12" presetClass="entr" presetSubtype="4" fill="hold" nodeType="withEffect">
                                  <p:stCondLst>
                                    <p:cond delay="0"/>
                                  </p:stCondLst>
                                  <p:childTnLst>
                                    <p:set>
                                      <p:cBhvr>
                                        <p:cTn id="19" dur="1" fill="hold">
                                          <p:stCondLst>
                                            <p:cond delay="0"/>
                                          </p:stCondLst>
                                        </p:cTn>
                                        <p:tgtEl>
                                          <p:spTgt spid="71"/>
                                        </p:tgtEl>
                                        <p:attrNameLst>
                                          <p:attrName>style.visibility</p:attrName>
                                        </p:attrNameLst>
                                      </p:cBhvr>
                                      <p:to>
                                        <p:strVal val="visible"/>
                                      </p:to>
                                    </p:set>
                                    <p:animEffect transition="in" filter="slide(fromBottom)">
                                      <p:cBhvr>
                                        <p:cTn id="20" dur="500"/>
                                        <p:tgtEl>
                                          <p:spTgt spid="71"/>
                                        </p:tgtEl>
                                      </p:cBhvr>
                                    </p:animEffect>
                                  </p:childTnLst>
                                </p:cTn>
                              </p:par>
                              <p:par>
                                <p:cTn id="21" presetID="12" presetClass="entr" presetSubtype="4"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animEffect transition="in" filter="slide(fromBottom)">
                                      <p:cBhvr>
                                        <p:cTn id="23" dur="500"/>
                                        <p:tgtEl>
                                          <p:spTgt spid="70"/>
                                        </p:tgtEl>
                                      </p:cBhvr>
                                    </p:animEffect>
                                  </p:childTnLst>
                                </p:cTn>
                              </p:par>
                              <p:par>
                                <p:cTn id="24" presetID="12" presetClass="entr" presetSubtype="4" fill="hold" nodeType="withEffect">
                                  <p:stCondLst>
                                    <p:cond delay="0"/>
                                  </p:stCondLst>
                                  <p:childTnLst>
                                    <p:set>
                                      <p:cBhvr>
                                        <p:cTn id="25" dur="1" fill="hold">
                                          <p:stCondLst>
                                            <p:cond delay="0"/>
                                          </p:stCondLst>
                                        </p:cTn>
                                        <p:tgtEl>
                                          <p:spTgt spid="72"/>
                                        </p:tgtEl>
                                        <p:attrNameLst>
                                          <p:attrName>style.visibility</p:attrName>
                                        </p:attrNameLst>
                                      </p:cBhvr>
                                      <p:to>
                                        <p:strVal val="visible"/>
                                      </p:to>
                                    </p:set>
                                    <p:animEffect transition="in" filter="slide(fromBottom)">
                                      <p:cBhvr>
                                        <p:cTn id="26" dur="500"/>
                                        <p:tgtEl>
                                          <p:spTgt spid="72"/>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76"/>
                                        </p:tgtEl>
                                        <p:attrNameLst>
                                          <p:attrName>style.visibility</p:attrName>
                                        </p:attrNameLst>
                                      </p:cBhvr>
                                      <p:to>
                                        <p:strVal val="visible"/>
                                      </p:to>
                                    </p:set>
                                    <p:animEffect transition="in" filter="slide(fromBottom)">
                                      <p:cBhvr>
                                        <p:cTn id="30" dur="500"/>
                                        <p:tgtEl>
                                          <p:spTgt spid="76"/>
                                        </p:tgtEl>
                                      </p:cBhvr>
                                    </p:animEffect>
                                  </p:childTnLst>
                                </p:cTn>
                              </p:par>
                              <p:par>
                                <p:cTn id="31" presetID="12" presetClass="entr" presetSubtype="4"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slide(fromBottom)">
                                      <p:cBhvr>
                                        <p:cTn id="33" dur="500"/>
                                        <p:tgtEl>
                                          <p:spTgt spid="74"/>
                                        </p:tgtEl>
                                      </p:cBhvr>
                                    </p:animEffect>
                                  </p:childTnLst>
                                </p:cTn>
                              </p:par>
                              <p:par>
                                <p:cTn id="34" presetID="12" presetClass="entr" presetSubtype="4" fill="hold" grpId="0" nodeType="withEffect">
                                  <p:stCondLst>
                                    <p:cond delay="0"/>
                                  </p:stCondLst>
                                  <p:childTnLst>
                                    <p:set>
                                      <p:cBhvr>
                                        <p:cTn id="35" dur="1" fill="hold">
                                          <p:stCondLst>
                                            <p:cond delay="0"/>
                                          </p:stCondLst>
                                        </p:cTn>
                                        <p:tgtEl>
                                          <p:spTgt spid="75"/>
                                        </p:tgtEl>
                                        <p:attrNameLst>
                                          <p:attrName>style.visibility</p:attrName>
                                        </p:attrNameLst>
                                      </p:cBhvr>
                                      <p:to>
                                        <p:strVal val="visible"/>
                                      </p:to>
                                    </p:set>
                                    <p:animEffect transition="in" filter="slide(fromBottom)">
                                      <p:cBhvr>
                                        <p:cTn id="36" dur="500"/>
                                        <p:tgtEl>
                                          <p:spTgt spid="75"/>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nodeType="clickEffect">
                                  <p:stCondLst>
                                    <p:cond delay="0"/>
                                  </p:stCondLst>
                                  <p:childTnLst>
                                    <p:set>
                                      <p:cBhvr>
                                        <p:cTn id="40" dur="1" fill="hold">
                                          <p:stCondLst>
                                            <p:cond delay="0"/>
                                          </p:stCondLst>
                                        </p:cTn>
                                        <p:tgtEl>
                                          <p:spTgt spid="78"/>
                                        </p:tgtEl>
                                        <p:attrNameLst>
                                          <p:attrName>style.visibility</p:attrName>
                                        </p:attrNameLst>
                                      </p:cBhvr>
                                      <p:to>
                                        <p:strVal val="visible"/>
                                      </p:to>
                                    </p:set>
                                    <p:animEffect transition="in" filter="slide(fromBottom)">
                                      <p:cBhvr>
                                        <p:cTn id="41" dur="500"/>
                                        <p:tgtEl>
                                          <p:spTgt spid="78"/>
                                        </p:tgtEl>
                                      </p:cBhvr>
                                    </p:animEffect>
                                  </p:childTnLst>
                                </p:cTn>
                              </p:par>
                              <p:par>
                                <p:cTn id="42" presetID="12" presetClass="entr" presetSubtype="4" fill="hold" nodeType="withEffect">
                                  <p:stCondLst>
                                    <p:cond delay="0"/>
                                  </p:stCondLst>
                                  <p:childTnLst>
                                    <p:set>
                                      <p:cBhvr>
                                        <p:cTn id="43" dur="1" fill="hold">
                                          <p:stCondLst>
                                            <p:cond delay="0"/>
                                          </p:stCondLst>
                                        </p:cTn>
                                        <p:tgtEl>
                                          <p:spTgt spid="79"/>
                                        </p:tgtEl>
                                        <p:attrNameLst>
                                          <p:attrName>style.visibility</p:attrName>
                                        </p:attrNameLst>
                                      </p:cBhvr>
                                      <p:to>
                                        <p:strVal val="visible"/>
                                      </p:to>
                                    </p:set>
                                    <p:animEffect transition="in" filter="slide(fromBottom)">
                                      <p:cBhvr>
                                        <p:cTn id="44" dur="500"/>
                                        <p:tgtEl>
                                          <p:spTgt spid="79"/>
                                        </p:tgtEl>
                                      </p:cBhvr>
                                    </p:animEffect>
                                  </p:childTnLst>
                                </p:cTn>
                              </p:par>
                              <p:par>
                                <p:cTn id="45" presetID="12" presetClass="entr" presetSubtype="4" fill="hold" nodeType="withEffect">
                                  <p:stCondLst>
                                    <p:cond delay="0"/>
                                  </p:stCondLst>
                                  <p:childTnLst>
                                    <p:set>
                                      <p:cBhvr>
                                        <p:cTn id="46" dur="1" fill="hold">
                                          <p:stCondLst>
                                            <p:cond delay="0"/>
                                          </p:stCondLst>
                                        </p:cTn>
                                        <p:tgtEl>
                                          <p:spTgt spid="80"/>
                                        </p:tgtEl>
                                        <p:attrNameLst>
                                          <p:attrName>style.visibility</p:attrName>
                                        </p:attrNameLst>
                                      </p:cBhvr>
                                      <p:to>
                                        <p:strVal val="visible"/>
                                      </p:to>
                                    </p:set>
                                    <p:animEffect transition="in" filter="slide(fromBottom)">
                                      <p:cBhvr>
                                        <p:cTn id="47" dur="500"/>
                                        <p:tgtEl>
                                          <p:spTgt spid="80"/>
                                        </p:tgtEl>
                                      </p:cBhvr>
                                    </p:animEffect>
                                  </p:childTnLst>
                                </p:cTn>
                              </p:par>
                              <p:par>
                                <p:cTn id="48" presetID="12" presetClass="entr" presetSubtype="4" fill="hold" nodeType="withEffect">
                                  <p:stCondLst>
                                    <p:cond delay="0"/>
                                  </p:stCondLst>
                                  <p:childTnLst>
                                    <p:set>
                                      <p:cBhvr>
                                        <p:cTn id="49" dur="1" fill="hold">
                                          <p:stCondLst>
                                            <p:cond delay="0"/>
                                          </p:stCondLst>
                                        </p:cTn>
                                        <p:tgtEl>
                                          <p:spTgt spid="77"/>
                                        </p:tgtEl>
                                        <p:attrNameLst>
                                          <p:attrName>style.visibility</p:attrName>
                                        </p:attrNameLst>
                                      </p:cBhvr>
                                      <p:to>
                                        <p:strVal val="visible"/>
                                      </p:to>
                                    </p:set>
                                    <p:animEffect transition="in" filter="slide(fromBottom)">
                                      <p:cBhvr>
                                        <p:cTn id="50" dur="500"/>
                                        <p:tgtEl>
                                          <p:spTgt spid="77"/>
                                        </p:tgtEl>
                                      </p:cBhvr>
                                    </p:animEffect>
                                  </p:childTnLst>
                                </p:cTn>
                              </p:par>
                              <p:par>
                                <p:cTn id="51" presetID="12" presetClass="entr" presetSubtype="4" fill="hold" nodeType="withEffect">
                                  <p:stCondLst>
                                    <p:cond delay="0"/>
                                  </p:stCondLst>
                                  <p:childTnLst>
                                    <p:set>
                                      <p:cBhvr>
                                        <p:cTn id="52" dur="1" fill="hold">
                                          <p:stCondLst>
                                            <p:cond delay="0"/>
                                          </p:stCondLst>
                                        </p:cTn>
                                        <p:tgtEl>
                                          <p:spTgt spid="81"/>
                                        </p:tgtEl>
                                        <p:attrNameLst>
                                          <p:attrName>style.visibility</p:attrName>
                                        </p:attrNameLst>
                                      </p:cBhvr>
                                      <p:to>
                                        <p:strVal val="visible"/>
                                      </p:to>
                                    </p:set>
                                    <p:animEffect transition="in" filter="slide(fromBottom)">
                                      <p:cBhvr>
                                        <p:cTn id="53" dur="500"/>
                                        <p:tgtEl>
                                          <p:spTgt spid="81"/>
                                        </p:tgtEl>
                                      </p:cBhvr>
                                    </p:animEffect>
                                  </p:childTnLst>
                                </p:cTn>
                              </p:par>
                            </p:childTnLst>
                          </p:cTn>
                        </p:par>
                        <p:par>
                          <p:cTn id="54" fill="hold">
                            <p:stCondLst>
                              <p:cond delay="500"/>
                            </p:stCondLst>
                            <p:childTnLst>
                              <p:par>
                                <p:cTn id="55" presetID="12" presetClass="entr" presetSubtype="4" fill="hold" grpId="0" nodeType="after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slide(fromBottom)">
                                      <p:cBhvr>
                                        <p:cTn id="57" dur="500"/>
                                        <p:tgtEl>
                                          <p:spTgt spid="90"/>
                                        </p:tgtEl>
                                      </p:cBhvr>
                                    </p:animEffect>
                                  </p:childTnLst>
                                </p:cTn>
                              </p:par>
                              <p:par>
                                <p:cTn id="58" presetID="12" presetClass="entr" presetSubtype="4" fill="hold" grpId="0" nodeType="withEffect">
                                  <p:stCondLst>
                                    <p:cond delay="0"/>
                                  </p:stCondLst>
                                  <p:childTnLst>
                                    <p:set>
                                      <p:cBhvr>
                                        <p:cTn id="59" dur="1" fill="hold">
                                          <p:stCondLst>
                                            <p:cond delay="0"/>
                                          </p:stCondLst>
                                        </p:cTn>
                                        <p:tgtEl>
                                          <p:spTgt spid="89"/>
                                        </p:tgtEl>
                                        <p:attrNameLst>
                                          <p:attrName>style.visibility</p:attrName>
                                        </p:attrNameLst>
                                      </p:cBhvr>
                                      <p:to>
                                        <p:strVal val="visible"/>
                                      </p:to>
                                    </p:set>
                                    <p:animEffect transition="in" filter="slide(fromBottom)">
                                      <p:cBhvr>
                                        <p:cTn id="60" dur="500"/>
                                        <p:tgtEl>
                                          <p:spTgt spid="89"/>
                                        </p:tgtEl>
                                      </p:cBhvr>
                                    </p:animEffect>
                                  </p:childTnLst>
                                </p:cTn>
                              </p:par>
                              <p:par>
                                <p:cTn id="61" presetID="12" presetClass="entr" presetSubtype="4" fill="hold" grpId="0" nodeType="withEffect">
                                  <p:stCondLst>
                                    <p:cond delay="0"/>
                                  </p:stCondLst>
                                  <p:childTnLst>
                                    <p:set>
                                      <p:cBhvr>
                                        <p:cTn id="62" dur="1" fill="hold">
                                          <p:stCondLst>
                                            <p:cond delay="0"/>
                                          </p:stCondLst>
                                        </p:cTn>
                                        <p:tgtEl>
                                          <p:spTgt spid="88"/>
                                        </p:tgtEl>
                                        <p:attrNameLst>
                                          <p:attrName>style.visibility</p:attrName>
                                        </p:attrNameLst>
                                      </p:cBhvr>
                                      <p:to>
                                        <p:strVal val="visible"/>
                                      </p:to>
                                    </p:set>
                                    <p:animEffect transition="in" filter="slide(fromBottom)">
                                      <p:cBhvr>
                                        <p:cTn id="63" dur="500"/>
                                        <p:tgtEl>
                                          <p:spTgt spid="88"/>
                                        </p:tgtEl>
                                      </p:cBhvr>
                                    </p:animEffect>
                                  </p:childTnLst>
                                </p:cTn>
                              </p:par>
                              <p:par>
                                <p:cTn id="64" presetID="12" presetClass="entr" presetSubtype="4" fill="hold" grpId="0" nodeType="withEffect">
                                  <p:stCondLst>
                                    <p:cond delay="0"/>
                                  </p:stCondLst>
                                  <p:childTnLst>
                                    <p:set>
                                      <p:cBhvr>
                                        <p:cTn id="65" dur="1" fill="hold">
                                          <p:stCondLst>
                                            <p:cond delay="0"/>
                                          </p:stCondLst>
                                        </p:cTn>
                                        <p:tgtEl>
                                          <p:spTgt spid="87"/>
                                        </p:tgtEl>
                                        <p:attrNameLst>
                                          <p:attrName>style.visibility</p:attrName>
                                        </p:attrNameLst>
                                      </p:cBhvr>
                                      <p:to>
                                        <p:strVal val="visible"/>
                                      </p:to>
                                    </p:set>
                                    <p:animEffect transition="in" filter="slide(fromBottom)">
                                      <p:cBhvr>
                                        <p:cTn id="66" dur="500"/>
                                        <p:tgtEl>
                                          <p:spTgt spid="87"/>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ntr" presetSubtype="4" fill="hold" nodeType="clickEffect">
                                  <p:stCondLst>
                                    <p:cond delay="0"/>
                                  </p:stCondLst>
                                  <p:childTnLst>
                                    <p:set>
                                      <p:cBhvr>
                                        <p:cTn id="70" dur="1" fill="hold">
                                          <p:stCondLst>
                                            <p:cond delay="0"/>
                                          </p:stCondLst>
                                        </p:cTn>
                                        <p:tgtEl>
                                          <p:spTgt spid="82"/>
                                        </p:tgtEl>
                                        <p:attrNameLst>
                                          <p:attrName>style.visibility</p:attrName>
                                        </p:attrNameLst>
                                      </p:cBhvr>
                                      <p:to>
                                        <p:strVal val="visible"/>
                                      </p:to>
                                    </p:set>
                                    <p:animEffect transition="in" filter="slide(fromBottom)">
                                      <p:cBhvr>
                                        <p:cTn id="71" dur="500"/>
                                        <p:tgtEl>
                                          <p:spTgt spid="82"/>
                                        </p:tgtEl>
                                      </p:cBhvr>
                                    </p:animEffect>
                                  </p:childTnLst>
                                </p:cTn>
                              </p:par>
                              <p:par>
                                <p:cTn id="72" presetID="12" presetClass="entr" presetSubtype="4" fill="hold" nodeType="withEffect">
                                  <p:stCondLst>
                                    <p:cond delay="0"/>
                                  </p:stCondLst>
                                  <p:childTnLst>
                                    <p:set>
                                      <p:cBhvr>
                                        <p:cTn id="73" dur="1" fill="hold">
                                          <p:stCondLst>
                                            <p:cond delay="0"/>
                                          </p:stCondLst>
                                        </p:cTn>
                                        <p:tgtEl>
                                          <p:spTgt spid="83"/>
                                        </p:tgtEl>
                                        <p:attrNameLst>
                                          <p:attrName>style.visibility</p:attrName>
                                        </p:attrNameLst>
                                      </p:cBhvr>
                                      <p:to>
                                        <p:strVal val="visible"/>
                                      </p:to>
                                    </p:set>
                                    <p:animEffect transition="in" filter="slide(fromBottom)">
                                      <p:cBhvr>
                                        <p:cTn id="74" dur="500"/>
                                        <p:tgtEl>
                                          <p:spTgt spid="83"/>
                                        </p:tgtEl>
                                      </p:cBhvr>
                                    </p:animEffect>
                                  </p:childTnLst>
                                </p:cTn>
                              </p:par>
                              <p:par>
                                <p:cTn id="75" presetID="12" presetClass="entr" presetSubtype="4"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slide(fromBottom)">
                                      <p:cBhvr>
                                        <p:cTn id="77" dur="500"/>
                                        <p:tgtEl>
                                          <p:spTgt spid="84"/>
                                        </p:tgtEl>
                                      </p:cBhvr>
                                    </p:animEffect>
                                  </p:childTnLst>
                                </p:cTn>
                              </p:par>
                              <p:par>
                                <p:cTn id="78" presetID="12" presetClass="entr" presetSubtype="4" fill="hold" nodeType="withEffect">
                                  <p:stCondLst>
                                    <p:cond delay="0"/>
                                  </p:stCondLst>
                                  <p:childTnLst>
                                    <p:set>
                                      <p:cBhvr>
                                        <p:cTn id="79" dur="1" fill="hold">
                                          <p:stCondLst>
                                            <p:cond delay="0"/>
                                          </p:stCondLst>
                                        </p:cTn>
                                        <p:tgtEl>
                                          <p:spTgt spid="85"/>
                                        </p:tgtEl>
                                        <p:attrNameLst>
                                          <p:attrName>style.visibility</p:attrName>
                                        </p:attrNameLst>
                                      </p:cBhvr>
                                      <p:to>
                                        <p:strVal val="visible"/>
                                      </p:to>
                                    </p:set>
                                    <p:animEffect transition="in" filter="slide(fromBottom)">
                                      <p:cBhvr>
                                        <p:cTn id="80" dur="500"/>
                                        <p:tgtEl>
                                          <p:spTgt spid="85"/>
                                        </p:tgtEl>
                                      </p:cBhvr>
                                    </p:animEffect>
                                  </p:childTnLst>
                                </p:cTn>
                              </p:par>
                              <p:par>
                                <p:cTn id="81" presetID="12" presetClass="entr" presetSubtype="4" fill="hold" nodeType="withEffect">
                                  <p:stCondLst>
                                    <p:cond delay="0"/>
                                  </p:stCondLst>
                                  <p:childTnLst>
                                    <p:set>
                                      <p:cBhvr>
                                        <p:cTn id="82" dur="1" fill="hold">
                                          <p:stCondLst>
                                            <p:cond delay="0"/>
                                          </p:stCondLst>
                                        </p:cTn>
                                        <p:tgtEl>
                                          <p:spTgt spid="86"/>
                                        </p:tgtEl>
                                        <p:attrNameLst>
                                          <p:attrName>style.visibility</p:attrName>
                                        </p:attrNameLst>
                                      </p:cBhvr>
                                      <p:to>
                                        <p:strVal val="visible"/>
                                      </p:to>
                                    </p:set>
                                    <p:animEffect transition="in" filter="slide(fromBottom)">
                                      <p:cBhvr>
                                        <p:cTn id="83" dur="500"/>
                                        <p:tgtEl>
                                          <p:spTgt spid="86"/>
                                        </p:tgtEl>
                                      </p:cBhvr>
                                    </p:animEffect>
                                  </p:childTnLst>
                                </p:cTn>
                              </p:par>
                            </p:childTnLst>
                          </p:cTn>
                        </p:par>
                        <p:par>
                          <p:cTn id="84" fill="hold">
                            <p:stCondLst>
                              <p:cond delay="500"/>
                            </p:stCondLst>
                            <p:childTnLst>
                              <p:par>
                                <p:cTn id="85" presetID="12" presetClass="entr" presetSubtype="4" fill="hold" grpId="0" nodeType="after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slide(fromBottom)">
                                      <p:cBhvr>
                                        <p:cTn id="87" dur="500"/>
                                        <p:tgtEl>
                                          <p:spTgt spid="91"/>
                                        </p:tgtEl>
                                      </p:cBhvr>
                                    </p:animEffect>
                                  </p:childTnLst>
                                </p:cTn>
                              </p:par>
                              <p:par>
                                <p:cTn id="88" presetID="12" presetClass="entr" presetSubtype="4" fill="hold" grpId="0" nodeType="withEffect">
                                  <p:stCondLst>
                                    <p:cond delay="0"/>
                                  </p:stCondLst>
                                  <p:childTnLst>
                                    <p:set>
                                      <p:cBhvr>
                                        <p:cTn id="89" dur="1" fill="hold">
                                          <p:stCondLst>
                                            <p:cond delay="0"/>
                                          </p:stCondLst>
                                        </p:cTn>
                                        <p:tgtEl>
                                          <p:spTgt spid="92"/>
                                        </p:tgtEl>
                                        <p:attrNameLst>
                                          <p:attrName>style.visibility</p:attrName>
                                        </p:attrNameLst>
                                      </p:cBhvr>
                                      <p:to>
                                        <p:strVal val="visible"/>
                                      </p:to>
                                    </p:set>
                                    <p:animEffect transition="in" filter="slide(fromBottom)">
                                      <p:cBhvr>
                                        <p:cTn id="90" dur="500"/>
                                        <p:tgtEl>
                                          <p:spTgt spid="92"/>
                                        </p:tgtEl>
                                      </p:cBhvr>
                                    </p:animEffect>
                                  </p:childTnLst>
                                </p:cTn>
                              </p:par>
                              <p:par>
                                <p:cTn id="91" presetID="12" presetClass="entr" presetSubtype="4" fill="hold" grpId="0" nodeType="withEffect">
                                  <p:stCondLst>
                                    <p:cond delay="0"/>
                                  </p:stCondLst>
                                  <p:childTnLst>
                                    <p:set>
                                      <p:cBhvr>
                                        <p:cTn id="92" dur="1" fill="hold">
                                          <p:stCondLst>
                                            <p:cond delay="0"/>
                                          </p:stCondLst>
                                        </p:cTn>
                                        <p:tgtEl>
                                          <p:spTgt spid="93"/>
                                        </p:tgtEl>
                                        <p:attrNameLst>
                                          <p:attrName>style.visibility</p:attrName>
                                        </p:attrNameLst>
                                      </p:cBhvr>
                                      <p:to>
                                        <p:strVal val="visible"/>
                                      </p:to>
                                    </p:set>
                                    <p:animEffect transition="in" filter="slide(fromBottom)">
                                      <p:cBhvr>
                                        <p:cTn id="93" dur="500"/>
                                        <p:tgtEl>
                                          <p:spTgt spid="93"/>
                                        </p:tgtEl>
                                      </p:cBhvr>
                                    </p:animEffect>
                                  </p:childTnLst>
                                </p:cTn>
                              </p:par>
                              <p:par>
                                <p:cTn id="94" presetID="12" presetClass="entr" presetSubtype="4" fill="hold" grpId="0" nodeType="withEffect">
                                  <p:stCondLst>
                                    <p:cond delay="0"/>
                                  </p:stCondLst>
                                  <p:childTnLst>
                                    <p:set>
                                      <p:cBhvr>
                                        <p:cTn id="95" dur="1" fill="hold">
                                          <p:stCondLst>
                                            <p:cond delay="0"/>
                                          </p:stCondLst>
                                        </p:cTn>
                                        <p:tgtEl>
                                          <p:spTgt spid="94"/>
                                        </p:tgtEl>
                                        <p:attrNameLst>
                                          <p:attrName>style.visibility</p:attrName>
                                        </p:attrNameLst>
                                      </p:cBhvr>
                                      <p:to>
                                        <p:strVal val="visible"/>
                                      </p:to>
                                    </p:set>
                                    <p:animEffect transition="in" filter="slide(fromBottom)">
                                      <p:cBhvr>
                                        <p:cTn id="96" dur="500"/>
                                        <p:tgtEl>
                                          <p:spTgt spid="94"/>
                                        </p:tgtEl>
                                      </p:cBhvr>
                                    </p:animEffect>
                                  </p:childTnLst>
                                </p:cTn>
                              </p:par>
                              <p:par>
                                <p:cTn id="97" presetID="12" presetClass="entr" presetSubtype="4" fill="hold" grpId="0" nodeType="withEffect">
                                  <p:stCondLst>
                                    <p:cond delay="0"/>
                                  </p:stCondLst>
                                  <p:childTnLst>
                                    <p:set>
                                      <p:cBhvr>
                                        <p:cTn id="98" dur="1" fill="hold">
                                          <p:stCondLst>
                                            <p:cond delay="0"/>
                                          </p:stCondLst>
                                        </p:cTn>
                                        <p:tgtEl>
                                          <p:spTgt spid="95"/>
                                        </p:tgtEl>
                                        <p:attrNameLst>
                                          <p:attrName>style.visibility</p:attrName>
                                        </p:attrNameLst>
                                      </p:cBhvr>
                                      <p:to>
                                        <p:strVal val="visible"/>
                                      </p:to>
                                    </p:set>
                                    <p:animEffect transition="in" filter="slide(fromBottom)">
                                      <p:cBhvr>
                                        <p:cTn id="99"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87" grpId="0" animBg="1"/>
      <p:bldP spid="88" grpId="0" animBg="1"/>
      <p:bldP spid="89" grpId="0" animBg="1"/>
      <p:bldP spid="90" grpId="0" animBg="1"/>
      <p:bldP spid="91" grpId="0" animBg="1"/>
      <p:bldP spid="92" grpId="0" animBg="1"/>
      <p:bldP spid="93" grpId="0" animBg="1"/>
      <p:bldP spid="94" grpId="0" animBg="1"/>
      <p:bldP spid="9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1590" y="775692"/>
            <a:ext cx="11164659" cy="1569660"/>
          </a:xfrm>
          <a:prstGeom prst="rect">
            <a:avLst/>
          </a:prstGeom>
        </p:spPr>
        <p:txBody>
          <a:bodyPr wrap="none">
            <a:spAutoFit/>
          </a:bodyPr>
          <a:lstStyle/>
          <a:p>
            <a:pPr algn="ctr"/>
            <a:r>
              <a:rPr lang="en-GB" sz="4000" b="1" dirty="0" smtClean="0">
                <a:ln>
                  <a:solidFill>
                    <a:schemeClr val="tx1">
                      <a:lumMod val="95000"/>
                      <a:lumOff val="5000"/>
                    </a:schemeClr>
                  </a:solidFill>
                </a:ln>
                <a:solidFill>
                  <a:srgbClr val="FF0000"/>
                </a:solidFill>
              </a:rPr>
              <a:t>APPROACH TOWARDS HEALTH</a:t>
            </a:r>
          </a:p>
          <a:p>
            <a:pPr algn="ctr"/>
            <a:r>
              <a:rPr lang="en-GB" sz="2800" i="1" dirty="0" smtClean="0">
                <a:ln>
                  <a:solidFill>
                    <a:schemeClr val="tx1">
                      <a:lumMod val="95000"/>
                      <a:lumOff val="5000"/>
                    </a:schemeClr>
                  </a:solidFill>
                </a:ln>
                <a:solidFill>
                  <a:schemeClr val="accent5">
                    <a:lumMod val="50000"/>
                  </a:schemeClr>
                </a:solidFill>
              </a:rPr>
              <a:t>Careful approach for a vehicle you can always buy, but a Careless approach </a:t>
            </a:r>
          </a:p>
          <a:p>
            <a:pPr algn="ctr"/>
            <a:r>
              <a:rPr lang="en-GB" sz="2800" i="1" dirty="0" smtClean="0">
                <a:ln>
                  <a:solidFill>
                    <a:schemeClr val="tx1">
                      <a:lumMod val="95000"/>
                      <a:lumOff val="5000"/>
                    </a:schemeClr>
                  </a:solidFill>
                </a:ln>
                <a:solidFill>
                  <a:schemeClr val="accent5">
                    <a:lumMod val="50000"/>
                  </a:schemeClr>
                </a:solidFill>
              </a:rPr>
              <a:t>for the Health you can never buy</a:t>
            </a:r>
          </a:p>
        </p:txBody>
      </p:sp>
      <p:sp>
        <p:nvSpPr>
          <p:cNvPr id="4" name="Rectangle 3"/>
          <p:cNvSpPr/>
          <p:nvPr/>
        </p:nvSpPr>
        <p:spPr>
          <a:xfrm>
            <a:off x="1641558" y="3358907"/>
            <a:ext cx="8456792" cy="1200329"/>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wrap="square">
            <a:spAutoFit/>
          </a:bodyPr>
          <a:lstStyle/>
          <a:p>
            <a:pPr algn="ctr"/>
            <a:r>
              <a:rPr lang="en-IN" sz="3600" b="1" i="1" dirty="0" smtClean="0">
                <a:latin typeface="Times" pitchFamily="18" charset="0"/>
              </a:rPr>
              <a:t>“Take care of your </a:t>
            </a:r>
            <a:r>
              <a:rPr lang="en-IN" sz="3600" b="1" i="1" dirty="0" smtClean="0">
                <a:solidFill>
                  <a:srgbClr val="C00000"/>
                </a:solidFill>
                <a:latin typeface="Times" pitchFamily="18" charset="0"/>
              </a:rPr>
              <a:t>body</a:t>
            </a:r>
            <a:r>
              <a:rPr lang="en-IN" sz="3600" b="1" i="1" dirty="0" smtClean="0">
                <a:latin typeface="Times" pitchFamily="18" charset="0"/>
              </a:rPr>
              <a:t>, It’s the </a:t>
            </a:r>
            <a:r>
              <a:rPr lang="en-IN" sz="3600" b="1" i="1" dirty="0" smtClean="0">
                <a:solidFill>
                  <a:srgbClr val="C00000"/>
                </a:solidFill>
                <a:latin typeface="Times" pitchFamily="18" charset="0"/>
              </a:rPr>
              <a:t>only</a:t>
            </a:r>
            <a:r>
              <a:rPr lang="en-IN" sz="3600" b="1" i="1" dirty="0" smtClean="0">
                <a:latin typeface="Times" pitchFamily="18" charset="0"/>
              </a:rPr>
              <a:t> place</a:t>
            </a:r>
          </a:p>
          <a:p>
            <a:pPr algn="ctr"/>
            <a:r>
              <a:rPr lang="en-IN" sz="3600" b="1" i="1" dirty="0" smtClean="0">
                <a:latin typeface="Times" pitchFamily="18" charset="0"/>
              </a:rPr>
              <a:t>You have to Live” -</a:t>
            </a:r>
            <a:r>
              <a:rPr lang="en-IN" sz="3600" i="1" dirty="0" smtClean="0">
                <a:latin typeface="Times" pitchFamily="18" charset="0"/>
              </a:rPr>
              <a:t> </a:t>
            </a:r>
            <a:r>
              <a:rPr lang="en-IN" sz="2400" b="1" i="1" dirty="0" smtClean="0">
                <a:solidFill>
                  <a:schemeClr val="tx1"/>
                </a:solidFill>
                <a:latin typeface="Times" pitchFamily="18" charset="0"/>
              </a:rPr>
              <a:t>Jim Rohn</a:t>
            </a:r>
            <a:endParaRPr lang="en-IN" sz="2400" b="1" i="1" dirty="0">
              <a:solidFill>
                <a:schemeClr val="tx1"/>
              </a:solidFill>
              <a:latin typeface="Times" pitchFamily="18" charset="0"/>
            </a:endParaRPr>
          </a:p>
        </p:txBody>
      </p:sp>
    </p:spTree>
    <p:extLst>
      <p:ext uri="{BB962C8B-B14F-4D97-AF65-F5344CB8AC3E}">
        <p14:creationId xmlns:p14="http://schemas.microsoft.com/office/powerpoint/2010/main" val="7968213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3831" y="844030"/>
            <a:ext cx="11383735" cy="2508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3832" y="3708321"/>
            <a:ext cx="11383735" cy="2558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Box 19"/>
          <p:cNvSpPr txBox="1"/>
          <p:nvPr/>
        </p:nvSpPr>
        <p:spPr>
          <a:xfrm>
            <a:off x="437792" y="58992"/>
            <a:ext cx="5945281" cy="58477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3200" dirty="0" smtClean="0">
                <a:ln>
                  <a:solidFill>
                    <a:schemeClr val="tx1">
                      <a:lumMod val="95000"/>
                      <a:lumOff val="5000"/>
                    </a:schemeClr>
                  </a:solidFill>
                </a:ln>
                <a:solidFill>
                  <a:schemeClr val="accent5">
                    <a:lumMod val="50000"/>
                  </a:schemeClr>
                </a:solidFill>
              </a:rPr>
              <a:t>Life few decades back and today….</a:t>
            </a:r>
            <a:endParaRPr lang="en-GB" sz="3200" dirty="0" smtClean="0">
              <a:ln>
                <a:solidFill>
                  <a:schemeClr val="tx1">
                    <a:lumMod val="95000"/>
                    <a:lumOff val="5000"/>
                  </a:schemeClr>
                </a:solidFill>
              </a:ln>
              <a:solidFill>
                <a:schemeClr val="accent5">
                  <a:lumMod val="50000"/>
                </a:schemeClr>
              </a:solidFill>
              <a:effectLst/>
            </a:endParaRPr>
          </a:p>
        </p:txBody>
      </p:sp>
    </p:spTree>
    <p:extLst>
      <p:ext uri="{BB962C8B-B14F-4D97-AF65-F5344CB8AC3E}">
        <p14:creationId xmlns:p14="http://schemas.microsoft.com/office/powerpoint/2010/main" val="17128435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media2.intoday.in/wonderwoman/images/stories/Decemcer2011/healthy-family_073013114457.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00524" y="882719"/>
            <a:ext cx="3862026" cy="297078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2148433" y="0"/>
            <a:ext cx="7939463" cy="646331"/>
          </a:xfrm>
          <a:prstGeom prst="rect">
            <a:avLst/>
          </a:prstGeom>
        </p:spPr>
        <p:txBody>
          <a:bodyPr wrap="square">
            <a:spAutoFit/>
          </a:bodyPr>
          <a:lstStyle/>
          <a:p>
            <a:pPr algn="ctr"/>
            <a:r>
              <a:rPr lang="en-GB" sz="3600" b="1" dirty="0" smtClean="0">
                <a:ln>
                  <a:solidFill>
                    <a:schemeClr val="tx1">
                      <a:lumMod val="95000"/>
                      <a:lumOff val="5000"/>
                    </a:schemeClr>
                  </a:solidFill>
                </a:ln>
                <a:solidFill>
                  <a:srgbClr val="FF0000"/>
                </a:solidFill>
              </a:rPr>
              <a:t>How to bring back the optimal health ?</a:t>
            </a:r>
            <a:endParaRPr lang="en-GB" sz="3200" b="1" dirty="0">
              <a:ln>
                <a:solidFill>
                  <a:schemeClr val="tx1">
                    <a:lumMod val="95000"/>
                    <a:lumOff val="5000"/>
                  </a:schemeClr>
                </a:solidFill>
              </a:ln>
              <a:solidFill>
                <a:srgbClr val="FF0000"/>
              </a:solidFill>
            </a:endParaRPr>
          </a:p>
        </p:txBody>
      </p:sp>
      <p:sp>
        <p:nvSpPr>
          <p:cNvPr id="3" name="Rectangle 2"/>
          <p:cNvSpPr/>
          <p:nvPr/>
        </p:nvSpPr>
        <p:spPr>
          <a:xfrm>
            <a:off x="804749" y="4346020"/>
            <a:ext cx="2148986" cy="1200329"/>
          </a:xfrm>
          <a:prstGeom prst="rect">
            <a:avLst/>
          </a:prstGeom>
        </p:spPr>
        <p:txBody>
          <a:bodyPr wrap="none">
            <a:spAutoFit/>
          </a:bodyPr>
          <a:lstStyle/>
          <a:p>
            <a:pPr algn="ctr"/>
            <a:r>
              <a:rPr lang="en-GB" sz="2400" b="1" dirty="0" smtClean="0">
                <a:ln>
                  <a:solidFill>
                    <a:schemeClr val="tx1">
                      <a:lumMod val="95000"/>
                      <a:lumOff val="5000"/>
                    </a:schemeClr>
                  </a:solidFill>
                </a:ln>
              </a:rPr>
              <a:t>Remove Toxins </a:t>
            </a:r>
          </a:p>
          <a:p>
            <a:pPr algn="ctr"/>
            <a:r>
              <a:rPr lang="en-GB" sz="2400" b="1" dirty="0" smtClean="0">
                <a:ln>
                  <a:solidFill>
                    <a:schemeClr val="tx1">
                      <a:lumMod val="95000"/>
                      <a:lumOff val="5000"/>
                    </a:schemeClr>
                  </a:solidFill>
                </a:ln>
              </a:rPr>
              <a:t>by </a:t>
            </a:r>
          </a:p>
          <a:p>
            <a:pPr algn="ctr"/>
            <a:r>
              <a:rPr lang="en-GB" sz="2400" b="1" dirty="0" smtClean="0">
                <a:ln>
                  <a:solidFill>
                    <a:schemeClr val="tx1">
                      <a:lumMod val="95000"/>
                      <a:lumOff val="5000"/>
                    </a:schemeClr>
                  </a:solidFill>
                </a:ln>
                <a:solidFill>
                  <a:srgbClr val="FF0000"/>
                </a:solidFill>
              </a:rPr>
              <a:t>Detoxification</a:t>
            </a:r>
          </a:p>
        </p:txBody>
      </p:sp>
      <p:sp>
        <p:nvSpPr>
          <p:cNvPr id="4" name="Rectangle 3"/>
          <p:cNvSpPr/>
          <p:nvPr/>
        </p:nvSpPr>
        <p:spPr>
          <a:xfrm>
            <a:off x="8988315" y="4407598"/>
            <a:ext cx="3153812" cy="1200329"/>
          </a:xfrm>
          <a:prstGeom prst="rect">
            <a:avLst/>
          </a:prstGeom>
        </p:spPr>
        <p:txBody>
          <a:bodyPr wrap="none">
            <a:spAutoFit/>
          </a:bodyPr>
          <a:lstStyle/>
          <a:p>
            <a:pPr algn="ctr"/>
            <a:r>
              <a:rPr lang="en-GB" sz="2400" b="1" dirty="0" smtClean="0">
                <a:ln>
                  <a:solidFill>
                    <a:schemeClr val="tx1">
                      <a:lumMod val="95000"/>
                      <a:lumOff val="5000"/>
                    </a:schemeClr>
                  </a:solidFill>
                </a:ln>
              </a:rPr>
              <a:t>Fulfil</a:t>
            </a:r>
            <a:r>
              <a:rPr lang="en-GB" sz="2400" b="1" dirty="0" smtClean="0">
                <a:ln>
                  <a:solidFill>
                    <a:schemeClr val="tx1">
                      <a:lumMod val="95000"/>
                      <a:lumOff val="5000"/>
                    </a:schemeClr>
                  </a:solidFill>
                </a:ln>
                <a:solidFill>
                  <a:srgbClr val="FF0000"/>
                </a:solidFill>
              </a:rPr>
              <a:t> the Nutritional</a:t>
            </a:r>
          </a:p>
          <a:p>
            <a:pPr algn="ctr"/>
            <a:r>
              <a:rPr lang="en-GB" sz="2400" b="1" dirty="0" smtClean="0">
                <a:ln>
                  <a:solidFill>
                    <a:schemeClr val="tx1">
                      <a:lumMod val="95000"/>
                      <a:lumOff val="5000"/>
                    </a:schemeClr>
                  </a:solidFill>
                </a:ln>
                <a:solidFill>
                  <a:srgbClr val="FF0000"/>
                </a:solidFill>
              </a:rPr>
              <a:t>Deficiency with Dietary</a:t>
            </a:r>
          </a:p>
          <a:p>
            <a:pPr algn="ctr"/>
            <a:r>
              <a:rPr lang="en-GB" sz="2400" b="1" dirty="0" smtClean="0">
                <a:ln>
                  <a:solidFill>
                    <a:schemeClr val="tx1">
                      <a:lumMod val="95000"/>
                      <a:lumOff val="5000"/>
                    </a:schemeClr>
                  </a:solidFill>
                </a:ln>
                <a:solidFill>
                  <a:srgbClr val="FF0000"/>
                </a:solidFill>
              </a:rPr>
              <a:t>Supplements</a:t>
            </a:r>
            <a:endParaRPr lang="en-GB" sz="2400" b="1" dirty="0">
              <a:ln>
                <a:solidFill>
                  <a:schemeClr val="tx1">
                    <a:lumMod val="95000"/>
                    <a:lumOff val="5000"/>
                  </a:schemeClr>
                </a:solidFill>
              </a:ln>
              <a:solidFill>
                <a:srgbClr val="FF0000"/>
              </a:solidFill>
            </a:endParaRPr>
          </a:p>
        </p:txBody>
      </p:sp>
      <p:cxnSp>
        <p:nvCxnSpPr>
          <p:cNvPr id="5" name="Straight Arrow Connector 4"/>
          <p:cNvCxnSpPr/>
          <p:nvPr/>
        </p:nvCxnSpPr>
        <p:spPr>
          <a:xfrm>
            <a:off x="3067666" y="4999665"/>
            <a:ext cx="5825613" cy="0"/>
          </a:xfrm>
          <a:prstGeom prst="straightConnector1">
            <a:avLst/>
          </a:prstGeom>
          <a:ln w="57150">
            <a:solidFill>
              <a:schemeClr val="tx1">
                <a:lumMod val="95000"/>
                <a:lumOff val="5000"/>
              </a:schemeClr>
            </a:solidFill>
            <a:headEnd type="arrow"/>
            <a:tailEnd type="arrow"/>
          </a:ln>
        </p:spPr>
        <p:style>
          <a:lnRef idx="1">
            <a:schemeClr val="dk1"/>
          </a:lnRef>
          <a:fillRef idx="0">
            <a:schemeClr val="dk1"/>
          </a:fillRef>
          <a:effectRef idx="0">
            <a:schemeClr val="dk1"/>
          </a:effectRef>
          <a:fontRef idx="minor">
            <a:schemeClr val="tx1"/>
          </a:fontRef>
        </p:style>
      </p:cxnSp>
      <p:sp>
        <p:nvSpPr>
          <p:cNvPr id="6" name="Freeform 5"/>
          <p:cNvSpPr/>
          <p:nvPr/>
        </p:nvSpPr>
        <p:spPr>
          <a:xfrm>
            <a:off x="3371060" y="3598579"/>
            <a:ext cx="5242010" cy="2920181"/>
          </a:xfrm>
          <a:custGeom>
            <a:avLst/>
            <a:gdLst>
              <a:gd name="connsiteX0" fmla="*/ 0 w 6681020"/>
              <a:gd name="connsiteY0" fmla="*/ 1986206 h 4225215"/>
              <a:gd name="connsiteX1" fmla="*/ 1769807 w 6681020"/>
              <a:gd name="connsiteY1" fmla="*/ 68916 h 4225215"/>
              <a:gd name="connsiteX2" fmla="*/ 4822723 w 6681020"/>
              <a:gd name="connsiteY2" fmla="*/ 4168967 h 4225215"/>
              <a:gd name="connsiteX3" fmla="*/ 6681020 w 6681020"/>
              <a:gd name="connsiteY3" fmla="*/ 2074696 h 4225215"/>
            </a:gdLst>
            <a:ahLst/>
            <a:cxnLst>
              <a:cxn ang="0">
                <a:pos x="connsiteX0" y="connsiteY0"/>
              </a:cxn>
              <a:cxn ang="0">
                <a:pos x="connsiteX1" y="connsiteY1"/>
              </a:cxn>
              <a:cxn ang="0">
                <a:pos x="connsiteX2" y="connsiteY2"/>
              </a:cxn>
              <a:cxn ang="0">
                <a:pos x="connsiteX3" y="connsiteY3"/>
              </a:cxn>
            </a:cxnLst>
            <a:rect l="l" t="t" r="r" b="b"/>
            <a:pathLst>
              <a:path w="6681020" h="4225215">
                <a:moveTo>
                  <a:pt x="0" y="1986206"/>
                </a:moveTo>
                <a:cubicBezTo>
                  <a:pt x="483010" y="845664"/>
                  <a:pt x="966020" y="-294878"/>
                  <a:pt x="1769807" y="68916"/>
                </a:cubicBezTo>
                <a:cubicBezTo>
                  <a:pt x="2573594" y="432710"/>
                  <a:pt x="4004188" y="3834670"/>
                  <a:pt x="4822723" y="4168967"/>
                </a:cubicBezTo>
                <a:cubicBezTo>
                  <a:pt x="5641258" y="4503264"/>
                  <a:pt x="6161139" y="3288980"/>
                  <a:pt x="6681020" y="2074696"/>
                </a:cubicBezTo>
              </a:path>
            </a:pathLst>
          </a:custGeom>
          <a:noFill/>
          <a:ln w="381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p:cNvSpPr/>
          <p:nvPr/>
        </p:nvSpPr>
        <p:spPr>
          <a:xfrm>
            <a:off x="2266107" y="4398656"/>
            <a:ext cx="7565430" cy="646331"/>
          </a:xfrm>
          <a:prstGeom prst="rect">
            <a:avLst/>
          </a:prstGeom>
        </p:spPr>
        <p:txBody>
          <a:bodyPr wrap="square">
            <a:spAutoFit/>
          </a:bodyPr>
          <a:lstStyle/>
          <a:p>
            <a:pPr algn="ctr"/>
            <a:r>
              <a:rPr lang="en-GB" sz="3600" b="1" dirty="0" smtClean="0">
                <a:ln>
                  <a:solidFill>
                    <a:schemeClr val="tx1">
                      <a:lumMod val="95000"/>
                      <a:lumOff val="5000"/>
                    </a:schemeClr>
                  </a:solidFill>
                </a:ln>
                <a:solidFill>
                  <a:schemeClr val="accent6">
                    <a:lumMod val="50000"/>
                  </a:schemeClr>
                </a:solidFill>
              </a:rPr>
              <a:t>OPTIMAL HEALTH</a:t>
            </a:r>
            <a:endParaRPr lang="en-GB" sz="3200" b="1" dirty="0">
              <a:ln>
                <a:solidFill>
                  <a:schemeClr val="tx1">
                    <a:lumMod val="95000"/>
                    <a:lumOff val="5000"/>
                  </a:schemeClr>
                </a:solidFill>
              </a:ln>
              <a:solidFill>
                <a:schemeClr val="accent6">
                  <a:lumMod val="50000"/>
                </a:schemeClr>
              </a:solidFill>
            </a:endParaRPr>
          </a:p>
        </p:txBody>
      </p:sp>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515" y="1036302"/>
            <a:ext cx="3770556" cy="2728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4054737" y="1622370"/>
            <a:ext cx="3752823" cy="1384995"/>
          </a:xfrm>
          <a:prstGeom prst="rect">
            <a:avLst/>
          </a:prstGeom>
        </p:spPr>
        <p:txBody>
          <a:bodyPr wrap="none">
            <a:spAutoFit/>
          </a:bodyPr>
          <a:lstStyle/>
          <a:p>
            <a:pPr algn="ctr"/>
            <a:r>
              <a:rPr lang="en-GB" sz="2800" dirty="0" smtClean="0">
                <a:ln>
                  <a:solidFill>
                    <a:schemeClr val="tx1">
                      <a:lumMod val="95000"/>
                      <a:lumOff val="5000"/>
                    </a:schemeClr>
                  </a:solidFill>
                </a:ln>
                <a:solidFill>
                  <a:schemeClr val="accent5">
                    <a:lumMod val="50000"/>
                  </a:schemeClr>
                </a:solidFill>
              </a:rPr>
              <a:t>The Only Answer </a:t>
            </a:r>
          </a:p>
          <a:p>
            <a:pPr algn="ctr"/>
            <a:r>
              <a:rPr lang="en-GB" sz="2800" dirty="0" smtClean="0">
                <a:ln>
                  <a:solidFill>
                    <a:schemeClr val="tx1">
                      <a:lumMod val="95000"/>
                      <a:lumOff val="5000"/>
                    </a:schemeClr>
                  </a:solidFill>
                </a:ln>
                <a:solidFill>
                  <a:schemeClr val="accent5">
                    <a:lumMod val="50000"/>
                  </a:schemeClr>
                </a:solidFill>
              </a:rPr>
              <a:t>is </a:t>
            </a:r>
          </a:p>
          <a:p>
            <a:pPr algn="ctr"/>
            <a:r>
              <a:rPr lang="en-GB" sz="2800" dirty="0" smtClean="0">
                <a:ln>
                  <a:solidFill>
                    <a:schemeClr val="tx1">
                      <a:lumMod val="95000"/>
                      <a:lumOff val="5000"/>
                    </a:schemeClr>
                  </a:solidFill>
                </a:ln>
                <a:solidFill>
                  <a:srgbClr val="C00000"/>
                </a:solidFill>
              </a:rPr>
              <a:t>Nutritional</a:t>
            </a:r>
            <a:r>
              <a:rPr lang="en-GB" sz="2800" dirty="0" smtClean="0">
                <a:ln>
                  <a:solidFill>
                    <a:schemeClr val="tx1">
                      <a:lumMod val="95000"/>
                      <a:lumOff val="5000"/>
                    </a:schemeClr>
                  </a:solidFill>
                </a:ln>
                <a:solidFill>
                  <a:schemeClr val="accent5">
                    <a:lumMod val="50000"/>
                  </a:schemeClr>
                </a:solidFill>
              </a:rPr>
              <a:t> </a:t>
            </a:r>
            <a:r>
              <a:rPr lang="en-GB" sz="2800" dirty="0" smtClean="0">
                <a:ln>
                  <a:solidFill>
                    <a:schemeClr val="tx1">
                      <a:lumMod val="95000"/>
                      <a:lumOff val="5000"/>
                    </a:schemeClr>
                  </a:solidFill>
                </a:ln>
                <a:solidFill>
                  <a:srgbClr val="C00000"/>
                </a:solidFill>
              </a:rPr>
              <a:t>Supplements</a:t>
            </a:r>
            <a:endParaRPr lang="en-GB" sz="2800" dirty="0">
              <a:solidFill>
                <a:srgbClr val="C00000"/>
              </a:solidFill>
            </a:endParaRPr>
          </a:p>
        </p:txBody>
      </p:sp>
    </p:spTree>
    <p:extLst>
      <p:ext uri="{BB962C8B-B14F-4D97-AF65-F5344CB8AC3E}">
        <p14:creationId xmlns:p14="http://schemas.microsoft.com/office/powerpoint/2010/main" val="4355049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824815" y="4032331"/>
            <a:ext cx="6310702" cy="1538883"/>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2800" b="1" dirty="0" smtClean="0">
                <a:solidFill>
                  <a:schemeClr val="accent5">
                    <a:lumMod val="50000"/>
                  </a:schemeClr>
                </a:solidFill>
              </a:rPr>
              <a:t>Now you also can live </a:t>
            </a:r>
          </a:p>
          <a:p>
            <a:pPr algn="ctr"/>
            <a:r>
              <a:rPr lang="en-GB" sz="6600" b="1" dirty="0" smtClean="0">
                <a:solidFill>
                  <a:srgbClr val="874B88"/>
                </a:solidFill>
              </a:rPr>
              <a:t>LONG</a:t>
            </a:r>
            <a:r>
              <a:rPr lang="en-GB" sz="6600" b="1" dirty="0" smtClean="0">
                <a:solidFill>
                  <a:schemeClr val="accent5">
                    <a:lumMod val="50000"/>
                  </a:schemeClr>
                </a:solidFill>
              </a:rPr>
              <a:t> &amp; </a:t>
            </a:r>
            <a:r>
              <a:rPr lang="en-GB" sz="6600" b="1" dirty="0" smtClean="0">
                <a:solidFill>
                  <a:schemeClr val="accent6">
                    <a:lumMod val="50000"/>
                  </a:schemeClr>
                </a:solidFill>
              </a:rPr>
              <a:t>HEALTHY</a:t>
            </a:r>
            <a:endParaRPr lang="en-GB" sz="6600" b="1" dirty="0">
              <a:solidFill>
                <a:schemeClr val="accent6">
                  <a:lumMod val="50000"/>
                </a:schemeClr>
              </a:solidFill>
            </a:endParaRPr>
          </a:p>
        </p:txBody>
      </p:sp>
      <p:pic>
        <p:nvPicPr>
          <p:cNvPr id="4" name="Picture 11" descr="http://www.motivatehealthyhabits.com/images3/mhh_healthy_gir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4269" y="804044"/>
            <a:ext cx="3291794" cy="220550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5"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419" y="804044"/>
            <a:ext cx="3323894" cy="220550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14" descr="http://i.telegraph.co.uk/multimedia/archive/01439/senior_exercise_1439078c.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08372" y="802506"/>
            <a:ext cx="3522675" cy="2205502"/>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75784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853473" y="58992"/>
            <a:ext cx="7939463" cy="769441"/>
          </a:xfrm>
          <a:prstGeom prst="rect">
            <a:avLst/>
          </a:prstGeom>
        </p:spPr>
        <p:txBody>
          <a:bodyPr wrap="square">
            <a:spAutoFit/>
          </a:bodyPr>
          <a:lstStyle/>
          <a:p>
            <a:pPr algn="ctr"/>
            <a:r>
              <a:rPr lang="en-GB" sz="4400" b="1" dirty="0" smtClean="0">
                <a:ln>
                  <a:solidFill>
                    <a:schemeClr val="tx1">
                      <a:lumMod val="95000"/>
                      <a:lumOff val="5000"/>
                    </a:schemeClr>
                  </a:solidFill>
                </a:ln>
                <a:solidFill>
                  <a:srgbClr val="FF0000"/>
                </a:solidFill>
              </a:rPr>
              <a:t>Why Sami Direct</a:t>
            </a:r>
            <a:endParaRPr lang="en-GB" sz="4400" b="1" dirty="0">
              <a:ln>
                <a:solidFill>
                  <a:schemeClr val="tx1">
                    <a:lumMod val="95000"/>
                    <a:lumOff val="5000"/>
                  </a:schemeClr>
                </a:solidFill>
              </a:ln>
              <a:solidFill>
                <a:srgbClr val="FF0000"/>
              </a:solidFill>
            </a:endParaRPr>
          </a:p>
        </p:txBody>
      </p:sp>
      <p:graphicFrame>
        <p:nvGraphicFramePr>
          <p:cNvPr id="6" name="Diagram 5"/>
          <p:cNvGraphicFramePr/>
          <p:nvPr>
            <p:extLst>
              <p:ext uri="{D42A27DB-BD31-4B8C-83A1-F6EECF244321}">
                <p14:modId xmlns:p14="http://schemas.microsoft.com/office/powerpoint/2010/main" val="2530396940"/>
              </p:ext>
            </p:extLst>
          </p:nvPr>
        </p:nvGraphicFramePr>
        <p:xfrm>
          <a:off x="631771" y="808562"/>
          <a:ext cx="10382865"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55721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6" descr="http://www.fatty-liver.com/wp-content/uploads/2011/05/ayurveda-herbs.jpg"/>
          <p:cNvPicPr>
            <a:picLocks noChangeAspect="1" noChangeArrowheads="1"/>
          </p:cNvPicPr>
          <p:nvPr/>
        </p:nvPicPr>
        <p:blipFill>
          <a:blip r:embed="rId2" cstate="print"/>
          <a:srcRect/>
          <a:stretch>
            <a:fillRect/>
          </a:stretch>
        </p:blipFill>
        <p:spPr bwMode="auto">
          <a:xfrm>
            <a:off x="522514" y="4093256"/>
            <a:ext cx="3381828" cy="2205944"/>
          </a:xfrm>
          <a:prstGeom prst="rect">
            <a:avLst/>
          </a:prstGeom>
          <a:noFill/>
        </p:spPr>
      </p:pic>
      <p:pic>
        <p:nvPicPr>
          <p:cNvPr id="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42" y="1381239"/>
            <a:ext cx="3599543" cy="2392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descr="11-12.png"/>
          <p:cNvPicPr>
            <a:picLocks noChangeAspect="1"/>
          </p:cNvPicPr>
          <p:nvPr/>
        </p:nvPicPr>
        <p:blipFill>
          <a:blip r:embed="rId4" cstate="print"/>
          <a:srcRect t="16663" b="7838"/>
          <a:stretch>
            <a:fillRect/>
          </a:stretch>
        </p:blipFill>
        <p:spPr>
          <a:xfrm>
            <a:off x="4336146" y="1243684"/>
            <a:ext cx="7855854" cy="5331279"/>
          </a:xfrm>
          <a:prstGeom prst="rect">
            <a:avLst/>
          </a:prstGeom>
        </p:spPr>
      </p:pic>
      <p:pic>
        <p:nvPicPr>
          <p:cNvPr id="8" name="Picture 7"/>
          <p:cNvPicPr>
            <a:picLocks noChangeAspect="1" noChangeArrowheads="1"/>
          </p:cNvPicPr>
          <p:nvPr/>
        </p:nvPicPr>
        <p:blipFill>
          <a:blip r:embed="rId5" cstate="print"/>
          <a:srcRect/>
          <a:stretch>
            <a:fillRect/>
          </a:stretch>
        </p:blipFill>
        <p:spPr bwMode="auto">
          <a:xfrm>
            <a:off x="-19852" y="0"/>
            <a:ext cx="12211852" cy="116567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To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522514"/>
            <a:ext cx="3288890" cy="51380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a:spLocks noChangeArrowheads="1"/>
          </p:cNvSpPr>
          <p:nvPr/>
        </p:nvSpPr>
        <p:spPr bwMode="auto">
          <a:xfrm>
            <a:off x="3545160" y="1836593"/>
            <a:ext cx="8646839" cy="3416310"/>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30" tIns="45715" rIns="91430" bIns="45715">
            <a:spAutoFit/>
          </a:bodyPr>
          <a:lstStyle>
            <a:lvl1pPr marL="285750" indent="-285750">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buFont typeface="Arial" pitchFamily="34" charset="0"/>
              <a:buChar char="•"/>
            </a:pPr>
            <a:endParaRPr lang="en-US" sz="2400" dirty="0">
              <a:latin typeface="+mn-lt"/>
            </a:endParaRPr>
          </a:p>
          <a:p>
            <a:pPr>
              <a:buFont typeface="Arial" pitchFamily="34" charset="0"/>
              <a:buChar char="•"/>
            </a:pPr>
            <a:r>
              <a:rPr lang="en-US" sz="2400" dirty="0">
                <a:latin typeface="+mn-lt"/>
              </a:rPr>
              <a:t> Obtained his degree in </a:t>
            </a:r>
            <a:r>
              <a:rPr lang="en-US" sz="2400" b="1" dirty="0" smtClean="0">
                <a:solidFill>
                  <a:srgbClr val="C00000"/>
                </a:solidFill>
                <a:latin typeface="+mn-lt"/>
              </a:rPr>
              <a:t>Pharmacy</a:t>
            </a:r>
            <a:r>
              <a:rPr lang="en-US" sz="2400" dirty="0" smtClean="0">
                <a:latin typeface="+mn-lt"/>
              </a:rPr>
              <a:t> </a:t>
            </a:r>
            <a:r>
              <a:rPr lang="en-US" sz="2400" dirty="0">
                <a:latin typeface="+mn-lt"/>
              </a:rPr>
              <a:t>in </a:t>
            </a:r>
            <a:r>
              <a:rPr lang="en-US" sz="2400" dirty="0" smtClean="0">
                <a:latin typeface="+mn-lt"/>
              </a:rPr>
              <a:t>1973.</a:t>
            </a:r>
            <a:endParaRPr lang="en-US" sz="2400" dirty="0">
              <a:latin typeface="+mn-lt"/>
            </a:endParaRPr>
          </a:p>
          <a:p>
            <a:endParaRPr lang="en-US" sz="2400" dirty="0">
              <a:latin typeface="+mn-lt"/>
            </a:endParaRPr>
          </a:p>
          <a:p>
            <a:pPr>
              <a:buFont typeface="Arial" pitchFamily="34" charset="0"/>
              <a:buChar char="•"/>
            </a:pPr>
            <a:r>
              <a:rPr lang="en-US" sz="2400" dirty="0">
                <a:latin typeface="+mn-lt"/>
              </a:rPr>
              <a:t> </a:t>
            </a:r>
            <a:r>
              <a:rPr lang="en-US" sz="2400" b="1" dirty="0">
                <a:solidFill>
                  <a:srgbClr val="C00000"/>
                </a:solidFill>
                <a:latin typeface="+mn-lt"/>
              </a:rPr>
              <a:t>MS</a:t>
            </a:r>
            <a:r>
              <a:rPr lang="en-US" sz="2400" dirty="0">
                <a:latin typeface="+mn-lt"/>
              </a:rPr>
              <a:t> in Industrial Pharmacy from Long  Island </a:t>
            </a:r>
            <a:r>
              <a:rPr lang="en-US" sz="2400" dirty="0" smtClean="0">
                <a:latin typeface="+mn-lt"/>
              </a:rPr>
              <a:t>University</a:t>
            </a:r>
            <a:r>
              <a:rPr lang="en-US" sz="2400" dirty="0">
                <a:latin typeface="+mn-lt"/>
              </a:rPr>
              <a:t>, </a:t>
            </a:r>
            <a:r>
              <a:rPr lang="en-US" sz="2400" dirty="0" smtClean="0">
                <a:latin typeface="+mn-lt"/>
              </a:rPr>
              <a:t>New </a:t>
            </a:r>
            <a:r>
              <a:rPr lang="en-US" sz="2400" dirty="0">
                <a:latin typeface="+mn-lt"/>
              </a:rPr>
              <a:t>York </a:t>
            </a:r>
            <a:r>
              <a:rPr lang="en-US" sz="2400" dirty="0" smtClean="0">
                <a:latin typeface="+mn-lt"/>
              </a:rPr>
              <a:t>  </a:t>
            </a:r>
          </a:p>
          <a:p>
            <a:r>
              <a:rPr lang="en-US" sz="2400" dirty="0" smtClean="0">
                <a:latin typeface="+mn-lt"/>
              </a:rPr>
              <a:t>      in 1975.</a:t>
            </a:r>
          </a:p>
          <a:p>
            <a:endParaRPr lang="en-US" sz="2400" dirty="0">
              <a:latin typeface="+mn-lt"/>
            </a:endParaRPr>
          </a:p>
          <a:p>
            <a:pPr>
              <a:buFont typeface="Arial" pitchFamily="34" charset="0"/>
              <a:buChar char="•"/>
            </a:pPr>
            <a:r>
              <a:rPr lang="en-US" sz="2400" dirty="0">
                <a:latin typeface="+mn-lt"/>
              </a:rPr>
              <a:t> </a:t>
            </a:r>
            <a:r>
              <a:rPr lang="en-US" sz="2400" b="1" dirty="0" smtClean="0">
                <a:solidFill>
                  <a:srgbClr val="C00000"/>
                </a:solidFill>
                <a:latin typeface="+mn-lt"/>
              </a:rPr>
              <a:t>PhD</a:t>
            </a:r>
            <a:r>
              <a:rPr lang="en-US" sz="2400" dirty="0" smtClean="0">
                <a:latin typeface="+mn-lt"/>
              </a:rPr>
              <a:t> </a:t>
            </a:r>
            <a:r>
              <a:rPr lang="en-US" sz="2400" dirty="0">
                <a:latin typeface="+mn-lt"/>
              </a:rPr>
              <a:t>in Industrial Pharmacy from St </a:t>
            </a:r>
            <a:r>
              <a:rPr lang="en-US" sz="2400" dirty="0" smtClean="0">
                <a:latin typeface="+mn-lt"/>
              </a:rPr>
              <a:t>John's </a:t>
            </a:r>
            <a:r>
              <a:rPr lang="en-US" sz="2400" dirty="0">
                <a:latin typeface="+mn-lt"/>
              </a:rPr>
              <a:t>University, New </a:t>
            </a:r>
            <a:r>
              <a:rPr lang="en-US" sz="2400" dirty="0" smtClean="0">
                <a:latin typeface="+mn-lt"/>
              </a:rPr>
              <a:t>York.</a:t>
            </a:r>
            <a:endParaRPr lang="en-US" sz="2400" dirty="0">
              <a:latin typeface="+mn-lt"/>
            </a:endParaRPr>
          </a:p>
          <a:p>
            <a:endParaRPr lang="en-US" sz="2400" dirty="0">
              <a:latin typeface="+mn-lt"/>
            </a:endParaRPr>
          </a:p>
          <a:p>
            <a:pPr>
              <a:buFont typeface="Arial" pitchFamily="34" charset="0"/>
              <a:buChar char="•"/>
            </a:pPr>
            <a:r>
              <a:rPr lang="en-US" sz="2400" dirty="0">
                <a:latin typeface="+mn-lt"/>
              </a:rPr>
              <a:t>  Worked with </a:t>
            </a:r>
            <a:r>
              <a:rPr lang="en-US" sz="2400" u="sng" dirty="0">
                <a:latin typeface="+mn-lt"/>
              </a:rPr>
              <a:t>Pfizer Inc,</a:t>
            </a:r>
            <a:r>
              <a:rPr lang="en-US" sz="2400" dirty="0">
                <a:latin typeface="+mn-lt"/>
              </a:rPr>
              <a:t> </a:t>
            </a:r>
            <a:r>
              <a:rPr lang="en-US" sz="2400" u="sng" dirty="0">
                <a:latin typeface="+mn-lt"/>
              </a:rPr>
              <a:t>Carter-Wallace</a:t>
            </a:r>
            <a:r>
              <a:rPr lang="en-US" sz="2400" dirty="0">
                <a:latin typeface="+mn-lt"/>
              </a:rPr>
              <a:t> </a:t>
            </a:r>
            <a:r>
              <a:rPr lang="en-US" sz="2400" dirty="0" smtClean="0">
                <a:latin typeface="+mn-lt"/>
              </a:rPr>
              <a:t>and  </a:t>
            </a:r>
            <a:r>
              <a:rPr lang="en-US" sz="2400" u="sng" dirty="0">
                <a:latin typeface="+mn-lt"/>
              </a:rPr>
              <a:t>Paco Research</a:t>
            </a:r>
            <a:r>
              <a:rPr lang="en-US" sz="2400" dirty="0">
                <a:latin typeface="+mn-lt"/>
              </a:rPr>
              <a:t>.</a:t>
            </a:r>
          </a:p>
        </p:txBody>
      </p:sp>
      <p:sp>
        <p:nvSpPr>
          <p:cNvPr id="6" name="TextBox 6"/>
          <p:cNvSpPr txBox="1">
            <a:spLocks noChangeArrowheads="1"/>
          </p:cNvSpPr>
          <p:nvPr/>
        </p:nvSpPr>
        <p:spPr bwMode="auto">
          <a:xfrm>
            <a:off x="4038599" y="603265"/>
            <a:ext cx="6571343" cy="584765"/>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square"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3200" b="1" dirty="0">
                <a:solidFill>
                  <a:srgbClr val="00458E"/>
                </a:solidFill>
              </a:rPr>
              <a:t>DR. MUHAMMED MAJEED</a:t>
            </a:r>
          </a:p>
        </p:txBody>
      </p:sp>
      <p:sp>
        <p:nvSpPr>
          <p:cNvPr id="7" name="Rectangle 7"/>
          <p:cNvSpPr>
            <a:spLocks noChangeArrowheads="1"/>
          </p:cNvSpPr>
          <p:nvPr/>
        </p:nvSpPr>
        <p:spPr bwMode="auto">
          <a:xfrm>
            <a:off x="4851377" y="1119427"/>
            <a:ext cx="6818081" cy="369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p>
            <a:pPr algn="ctr"/>
            <a:r>
              <a:rPr lang="en-US" b="1" dirty="0">
                <a:solidFill>
                  <a:srgbClr val="00458E"/>
                </a:solidFill>
              </a:rPr>
              <a:t>   A VISIONARY &amp; THE ARCHITECT OF SAMI DIRECT</a:t>
            </a:r>
          </a:p>
        </p:txBody>
      </p:sp>
    </p:spTree>
    <p:extLst>
      <p:ext uri="{BB962C8B-B14F-4D97-AF65-F5344CB8AC3E}">
        <p14:creationId xmlns:p14="http://schemas.microsoft.com/office/powerpoint/2010/main" val="189759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2857" y="1150369"/>
            <a:ext cx="11408229" cy="5412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6130" y="193195"/>
            <a:ext cx="4152900" cy="1019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34159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4338" y="750499"/>
            <a:ext cx="11046747" cy="57837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0577" y="346903"/>
            <a:ext cx="3324225" cy="295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16870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462" y="352490"/>
            <a:ext cx="11263085" cy="6019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5046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492" y="714542"/>
            <a:ext cx="11059884" cy="5787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734" y="0"/>
            <a:ext cx="3476077" cy="508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6335431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29</a:t>
            </a:fld>
            <a:endParaRPr lang="en-IN"/>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863" y="601433"/>
            <a:ext cx="10962594" cy="59131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749" y="174172"/>
            <a:ext cx="2095500" cy="4272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2891222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79050" y="88492"/>
            <a:ext cx="4769254" cy="58477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3200" dirty="0" smtClean="0">
                <a:ln>
                  <a:solidFill>
                    <a:schemeClr val="tx1">
                      <a:lumMod val="95000"/>
                      <a:lumOff val="5000"/>
                    </a:schemeClr>
                  </a:solidFill>
                </a:ln>
                <a:solidFill>
                  <a:schemeClr val="accent5">
                    <a:lumMod val="50000"/>
                  </a:schemeClr>
                </a:solidFill>
              </a:rPr>
              <a:t>Common Health Concerns </a:t>
            </a:r>
            <a:endParaRPr lang="en-GB" sz="3200" dirty="0" smtClean="0">
              <a:ln>
                <a:solidFill>
                  <a:schemeClr val="tx1">
                    <a:lumMod val="95000"/>
                    <a:lumOff val="5000"/>
                  </a:schemeClr>
                </a:solidFill>
              </a:ln>
              <a:solidFill>
                <a:schemeClr val="accent5">
                  <a:lumMod val="50000"/>
                </a:schemeClr>
              </a:solidFill>
              <a:effectLst/>
            </a:endParaRPr>
          </a:p>
        </p:txBody>
      </p:sp>
      <p:graphicFrame>
        <p:nvGraphicFramePr>
          <p:cNvPr id="3" name="Table 2"/>
          <p:cNvGraphicFramePr>
            <a:graphicFrameLocks noGrp="1"/>
          </p:cNvGraphicFramePr>
          <p:nvPr>
            <p:extLst>
              <p:ext uri="{D42A27DB-BD31-4B8C-83A1-F6EECF244321}">
                <p14:modId xmlns:p14="http://schemas.microsoft.com/office/powerpoint/2010/main" val="1889798348"/>
              </p:ext>
            </p:extLst>
          </p:nvPr>
        </p:nvGraphicFramePr>
        <p:xfrm>
          <a:off x="4046736" y="947166"/>
          <a:ext cx="3229897" cy="3810000"/>
        </p:xfrm>
        <a:graphic>
          <a:graphicData uri="http://schemas.openxmlformats.org/drawingml/2006/table">
            <a:tbl>
              <a:tblPr firstRow="1" bandRow="1">
                <a:tableStyleId>{1FECB4D8-DB02-4DC6-A0A2-4F2EBAE1DC90}</a:tableStyleId>
              </a:tblPr>
              <a:tblGrid>
                <a:gridCol w="3229897"/>
              </a:tblGrid>
              <a:tr h="430605">
                <a:tc>
                  <a:txBody>
                    <a:bodyPr/>
                    <a:lstStyle/>
                    <a:p>
                      <a:pPr algn="ctr"/>
                      <a:r>
                        <a:rPr lang="en-GB" sz="3600" b="1" dirty="0" smtClean="0">
                          <a:solidFill>
                            <a:schemeClr val="tx1"/>
                          </a:solidFill>
                        </a:rPr>
                        <a:t>PAST</a:t>
                      </a:r>
                      <a:endParaRPr lang="en-GB" sz="3600" b="1" dirty="0">
                        <a:solidFill>
                          <a:schemeClr val="tx1"/>
                        </a:solidFill>
                      </a:endParaRPr>
                    </a:p>
                  </a:txBody>
                  <a:tcPr/>
                </a:tc>
              </a:tr>
              <a:tr h="370840">
                <a:tc>
                  <a:txBody>
                    <a:bodyPr/>
                    <a:lstStyle/>
                    <a:p>
                      <a:pPr algn="ctr"/>
                      <a:r>
                        <a:rPr lang="en-GB" sz="2000" b="1" dirty="0" smtClean="0">
                          <a:solidFill>
                            <a:srgbClr val="FF0000"/>
                          </a:solidFill>
                        </a:rPr>
                        <a:t>MALARIA</a:t>
                      </a:r>
                      <a:endParaRPr lang="en-GB" sz="2000" b="1" dirty="0">
                        <a:solidFill>
                          <a:srgbClr val="FF0000"/>
                        </a:solidFill>
                      </a:endParaRPr>
                    </a:p>
                  </a:txBody>
                  <a:tcPr/>
                </a:tc>
              </a:tr>
              <a:tr h="370840">
                <a:tc>
                  <a:txBody>
                    <a:bodyPr/>
                    <a:lstStyle/>
                    <a:p>
                      <a:pPr algn="ctr"/>
                      <a:r>
                        <a:rPr lang="en-GB" sz="2000" dirty="0" smtClean="0"/>
                        <a:t>TUBERCOLOSIS</a:t>
                      </a:r>
                      <a:endParaRPr lang="en-GB" sz="2000" dirty="0"/>
                    </a:p>
                  </a:txBody>
                  <a:tcPr/>
                </a:tc>
              </a:tr>
              <a:tr h="370840">
                <a:tc>
                  <a:txBody>
                    <a:bodyPr/>
                    <a:lstStyle/>
                    <a:p>
                      <a:pPr algn="ctr"/>
                      <a:r>
                        <a:rPr lang="en-GB" sz="2000" dirty="0" smtClean="0"/>
                        <a:t>WHOOPING COUGH</a:t>
                      </a:r>
                      <a:endParaRPr lang="en-GB" sz="2000" dirty="0"/>
                    </a:p>
                  </a:txBody>
                  <a:tcPr/>
                </a:tc>
              </a:tr>
              <a:tr h="370840">
                <a:tc>
                  <a:txBody>
                    <a:bodyPr/>
                    <a:lstStyle/>
                    <a:p>
                      <a:pPr algn="ctr"/>
                      <a:r>
                        <a:rPr lang="en-GB" sz="2000" dirty="0" smtClean="0"/>
                        <a:t>DIPHTHERIA</a:t>
                      </a:r>
                      <a:endParaRPr lang="en-GB" sz="2000" dirty="0"/>
                    </a:p>
                  </a:txBody>
                  <a:tcPr/>
                </a:tc>
              </a:tr>
              <a:tr h="370840">
                <a:tc>
                  <a:txBody>
                    <a:bodyPr/>
                    <a:lstStyle/>
                    <a:p>
                      <a:pPr algn="ctr"/>
                      <a:r>
                        <a:rPr lang="en-GB" sz="2000" dirty="0" smtClean="0"/>
                        <a:t>SMALL POX / CHICKEN POX</a:t>
                      </a:r>
                      <a:endParaRPr lang="en-GB" sz="2000" dirty="0"/>
                    </a:p>
                  </a:txBody>
                  <a:tcPr/>
                </a:tc>
              </a:tr>
              <a:tr h="370840">
                <a:tc>
                  <a:txBody>
                    <a:bodyPr/>
                    <a:lstStyle/>
                    <a:p>
                      <a:pPr algn="ctr"/>
                      <a:r>
                        <a:rPr lang="en-GB" sz="2000" b="1" dirty="0" smtClean="0">
                          <a:solidFill>
                            <a:srgbClr val="FF0000"/>
                          </a:solidFill>
                        </a:rPr>
                        <a:t>PLAGUE</a:t>
                      </a:r>
                      <a:endParaRPr lang="en-GB" sz="2000" b="1" dirty="0">
                        <a:solidFill>
                          <a:srgbClr val="FF0000"/>
                        </a:solidFill>
                      </a:endParaRPr>
                    </a:p>
                  </a:txBody>
                  <a:tcPr/>
                </a:tc>
              </a:tr>
              <a:tr h="370840">
                <a:tc>
                  <a:txBody>
                    <a:bodyPr/>
                    <a:lstStyle/>
                    <a:p>
                      <a:pPr algn="ctr"/>
                      <a:r>
                        <a:rPr lang="en-GB" sz="2000" dirty="0" smtClean="0"/>
                        <a:t>FLU</a:t>
                      </a:r>
                      <a:endParaRPr lang="en-GB" sz="2000" dirty="0"/>
                    </a:p>
                  </a:txBody>
                  <a:tcPr/>
                </a:tc>
              </a:tr>
              <a:tr h="370840">
                <a:tc>
                  <a:txBody>
                    <a:bodyPr/>
                    <a:lstStyle/>
                    <a:p>
                      <a:pPr algn="ctr"/>
                      <a:r>
                        <a:rPr lang="en-GB" sz="2000" b="1" dirty="0" smtClean="0">
                          <a:solidFill>
                            <a:srgbClr val="FF0000"/>
                          </a:solidFill>
                        </a:rPr>
                        <a:t>CHOLERA</a:t>
                      </a:r>
                      <a:endParaRPr lang="en-GB" sz="2000" b="1" dirty="0">
                        <a:solidFill>
                          <a:srgbClr val="FF0000"/>
                        </a:solidFill>
                      </a:endParaRPr>
                    </a:p>
                  </a:txBody>
                  <a:tcPr/>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3791384214"/>
              </p:ext>
            </p:extLst>
          </p:nvPr>
        </p:nvGraphicFramePr>
        <p:xfrm>
          <a:off x="8204280" y="901570"/>
          <a:ext cx="3095521" cy="4602480"/>
        </p:xfrm>
        <a:graphic>
          <a:graphicData uri="http://schemas.openxmlformats.org/drawingml/2006/table">
            <a:tbl>
              <a:tblPr firstRow="1" bandRow="1">
                <a:tableStyleId>{1FECB4D8-DB02-4DC6-A0A2-4F2EBAE1DC90}</a:tableStyleId>
              </a:tblPr>
              <a:tblGrid>
                <a:gridCol w="3095521"/>
              </a:tblGrid>
              <a:tr h="370840">
                <a:tc>
                  <a:txBody>
                    <a:bodyPr/>
                    <a:lstStyle/>
                    <a:p>
                      <a:pPr algn="ctr"/>
                      <a:r>
                        <a:rPr lang="en-GB" sz="3600" b="1" dirty="0" smtClean="0">
                          <a:solidFill>
                            <a:schemeClr val="tx1"/>
                          </a:solidFill>
                        </a:rPr>
                        <a:t>PRESENT</a:t>
                      </a:r>
                      <a:endParaRPr lang="en-GB" sz="3600" b="1" dirty="0">
                        <a:solidFill>
                          <a:schemeClr val="tx1"/>
                        </a:solidFill>
                      </a:endParaRPr>
                    </a:p>
                  </a:txBody>
                  <a:tcPr/>
                </a:tc>
              </a:tr>
              <a:tr h="370840">
                <a:tc>
                  <a:txBody>
                    <a:bodyPr/>
                    <a:lstStyle/>
                    <a:p>
                      <a:pPr algn="ctr"/>
                      <a:r>
                        <a:rPr lang="en-GB" sz="2000" b="1" dirty="0" smtClean="0">
                          <a:solidFill>
                            <a:srgbClr val="FF0000"/>
                          </a:solidFill>
                        </a:rPr>
                        <a:t>CARDIO</a:t>
                      </a:r>
                      <a:r>
                        <a:rPr lang="en-GB" sz="2000" dirty="0" smtClean="0"/>
                        <a:t> VASCULAR DISEASE</a:t>
                      </a:r>
                      <a:endParaRPr lang="en-GB" sz="2000" dirty="0"/>
                    </a:p>
                  </a:txBody>
                  <a:tcPr/>
                </a:tc>
              </a:tr>
              <a:tr h="370840">
                <a:tc>
                  <a:txBody>
                    <a:bodyPr/>
                    <a:lstStyle/>
                    <a:p>
                      <a:pPr algn="ctr"/>
                      <a:r>
                        <a:rPr lang="en-GB" sz="2000" dirty="0" smtClean="0"/>
                        <a:t>CANCER</a:t>
                      </a:r>
                      <a:endParaRPr lang="en-GB" sz="2000" dirty="0"/>
                    </a:p>
                  </a:txBody>
                  <a:tcPr/>
                </a:tc>
              </a:tr>
              <a:tr h="370840">
                <a:tc>
                  <a:txBody>
                    <a:bodyPr/>
                    <a:lstStyle/>
                    <a:p>
                      <a:pPr algn="ctr"/>
                      <a:r>
                        <a:rPr lang="en-GB" sz="2000" b="1" dirty="0" smtClean="0">
                          <a:solidFill>
                            <a:srgbClr val="FF0000"/>
                          </a:solidFill>
                        </a:rPr>
                        <a:t>DIABETES</a:t>
                      </a:r>
                      <a:endParaRPr lang="en-GB" sz="2000" b="1" dirty="0">
                        <a:solidFill>
                          <a:srgbClr val="FF0000"/>
                        </a:solidFill>
                      </a:endParaRPr>
                    </a:p>
                  </a:txBody>
                  <a:tcPr/>
                </a:tc>
              </a:tr>
              <a:tr h="370840">
                <a:tc>
                  <a:txBody>
                    <a:bodyPr/>
                    <a:lstStyle/>
                    <a:p>
                      <a:pPr algn="ctr"/>
                      <a:r>
                        <a:rPr lang="en-GB" sz="2000" dirty="0" smtClean="0"/>
                        <a:t>HYPERTENSION</a:t>
                      </a:r>
                      <a:endParaRPr lang="en-GB" sz="2000" dirty="0"/>
                    </a:p>
                  </a:txBody>
                  <a:tcPr/>
                </a:tc>
              </a:tr>
              <a:tr h="370840">
                <a:tc>
                  <a:txBody>
                    <a:bodyPr/>
                    <a:lstStyle/>
                    <a:p>
                      <a:pPr algn="ctr"/>
                      <a:r>
                        <a:rPr lang="en-GB" sz="2000" dirty="0" smtClean="0"/>
                        <a:t>OSTEOPOROSIS</a:t>
                      </a:r>
                      <a:endParaRPr lang="en-GB" sz="2000" dirty="0"/>
                    </a:p>
                  </a:txBody>
                  <a:tcPr/>
                </a:tc>
              </a:tr>
              <a:tr h="370840">
                <a:tc>
                  <a:txBody>
                    <a:bodyPr/>
                    <a:lstStyle/>
                    <a:p>
                      <a:pPr algn="ctr"/>
                      <a:r>
                        <a:rPr lang="en-GB" sz="2000" dirty="0" smtClean="0"/>
                        <a:t>ALZHEIMERS</a:t>
                      </a:r>
                      <a:endParaRPr lang="en-GB" sz="2000" dirty="0"/>
                    </a:p>
                  </a:txBody>
                  <a:tcPr/>
                </a:tc>
              </a:tr>
              <a:tr h="370840">
                <a:tc>
                  <a:txBody>
                    <a:bodyPr/>
                    <a:lstStyle/>
                    <a:p>
                      <a:pPr algn="ctr"/>
                      <a:r>
                        <a:rPr lang="en-GB" sz="2000" dirty="0" smtClean="0"/>
                        <a:t>STROKE</a:t>
                      </a:r>
                      <a:endParaRPr lang="en-GB" sz="2000" dirty="0"/>
                    </a:p>
                  </a:txBody>
                  <a:tcPr/>
                </a:tc>
              </a:tr>
              <a:tr h="370840">
                <a:tc>
                  <a:txBody>
                    <a:bodyPr/>
                    <a:lstStyle/>
                    <a:p>
                      <a:pPr algn="ctr"/>
                      <a:r>
                        <a:rPr lang="en-GB" sz="2000" dirty="0" smtClean="0"/>
                        <a:t>ASTHMA</a:t>
                      </a:r>
                      <a:endParaRPr lang="en-GB" sz="2000" dirty="0"/>
                    </a:p>
                  </a:txBody>
                  <a:tcPr/>
                </a:tc>
              </a:tr>
              <a:tr h="370840">
                <a:tc>
                  <a:txBody>
                    <a:bodyPr/>
                    <a:lstStyle/>
                    <a:p>
                      <a:pPr algn="ctr"/>
                      <a:r>
                        <a:rPr lang="en-GB" sz="2000" b="1" dirty="0" smtClean="0">
                          <a:solidFill>
                            <a:srgbClr val="FF0000"/>
                          </a:solidFill>
                        </a:rPr>
                        <a:t>OBESITY</a:t>
                      </a:r>
                      <a:endParaRPr lang="en-GB" sz="2000" b="1" dirty="0">
                        <a:solidFill>
                          <a:srgbClr val="FF0000"/>
                        </a:solidFill>
                      </a:endParaRPr>
                    </a:p>
                  </a:txBody>
                  <a:tcPr/>
                </a:tc>
              </a:tr>
              <a:tr h="370840">
                <a:tc>
                  <a:txBody>
                    <a:bodyPr/>
                    <a:lstStyle/>
                    <a:p>
                      <a:pPr algn="ctr"/>
                      <a:r>
                        <a:rPr lang="en-GB" sz="2000" dirty="0" smtClean="0"/>
                        <a:t>ARTHRITIS</a:t>
                      </a:r>
                      <a:endParaRPr lang="en-GB" sz="2000" dirty="0"/>
                    </a:p>
                  </a:txBody>
                  <a:tcPr/>
                </a:tc>
              </a:tr>
            </a:tbl>
          </a:graphicData>
        </a:graphic>
      </p:graphicFrame>
      <p:sp>
        <p:nvSpPr>
          <p:cNvPr id="7" name="TextBox 6"/>
          <p:cNvSpPr txBox="1"/>
          <p:nvPr/>
        </p:nvSpPr>
        <p:spPr>
          <a:xfrm>
            <a:off x="3595287" y="4757166"/>
            <a:ext cx="3337325"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2400" dirty="0" smtClean="0">
                <a:ln>
                  <a:solidFill>
                    <a:schemeClr val="tx1">
                      <a:lumMod val="95000"/>
                      <a:lumOff val="5000"/>
                    </a:schemeClr>
                  </a:solidFill>
                </a:ln>
                <a:solidFill>
                  <a:schemeClr val="accent5">
                    <a:lumMod val="50000"/>
                  </a:schemeClr>
                </a:solidFill>
              </a:rPr>
              <a:t>Cause : Micro organisms</a:t>
            </a:r>
          </a:p>
        </p:txBody>
      </p:sp>
      <p:sp>
        <p:nvSpPr>
          <p:cNvPr id="8" name="TextBox 7"/>
          <p:cNvSpPr txBox="1"/>
          <p:nvPr/>
        </p:nvSpPr>
        <p:spPr>
          <a:xfrm>
            <a:off x="7465330" y="5796345"/>
            <a:ext cx="4607801" cy="461665"/>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2400" dirty="0" smtClean="0">
                <a:ln>
                  <a:solidFill>
                    <a:schemeClr val="tx1">
                      <a:lumMod val="95000"/>
                      <a:lumOff val="5000"/>
                    </a:schemeClr>
                  </a:solidFill>
                </a:ln>
                <a:solidFill>
                  <a:schemeClr val="accent5">
                    <a:lumMod val="50000"/>
                  </a:schemeClr>
                </a:solidFill>
              </a:rPr>
              <a:t>Cause : Lifestyle – The Way we live</a:t>
            </a:r>
          </a:p>
        </p:txBody>
      </p:sp>
      <p:pic>
        <p:nvPicPr>
          <p:cNvPr id="7172" name="Picture 4" descr="http://static.ddmcdn.com/gif/bacteria-communicate-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173" y="967811"/>
            <a:ext cx="3017043" cy="2011363"/>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backend.parenthood.com/backend/images/bigstock-Mosquito-74337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86000" y="5315232"/>
            <a:ext cx="1126752" cy="1179412"/>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data:image/jpeg;base64,/9j/4AAQSkZJRgABAQAAAQABAAD/2wCEAAkGBhISEBQUEBIUFRQWExgXFxAVGBcSFRQSGRUWFRMSFRMXHSYhGBkjGRQUHzQgJCgqLSwsFR4xNzAqNScrLykBCQoKBQUFDQUFDSkYEhgpKSkpKSkpKSkpKSkpKSkpKSkpKSkpKSkpKSkpKSkpKSkpKSkpKSkpKSkpKSkpKSkpKf/AABEIALwBDAMBIgACEQEDEQH/xAAcAAEAAgMBAQEAAAAAAAAAAAAABAUCAwYHAQj/xABCEAACAQIDBAcFBAcIAwEAAAABAgADEQQSIQUxQVEGEyJhcYGRMkJSobEjYoLBBxRTcpKiwjNjc4Oys9Lw0dPxFf/EABQBAQAAAAAAAAAAAAAAAAAAAAD/xAAUEQEAAAAAAAAAAAAAAAAAAAAA/9oADAMBAAIRAxEAPwD3GIiAiIgIiICIiAiIgIiICIiAiIgIiICIiAiIgIiICIiAiIgIiICIiAiIgIiICIiAiIgIiICIiAiJCr7UVKy03BUMBlqH2Gck/Zg8GsAdd99IE2IiAiIgIiICIiAiQNqbWWiAAC9V7inRX23I325KOLHQc5OUwPsREBERAREQEREBERAREQEREBERAREQEREBERATTisKlRGSooZWFip3ETdEClwtZ8M60qzF6TELSxDasCfZo1jxPBX97ce1bNdTXiMOtRCjqGVhYqdQQd4lVhMa1GqKFYkgj7GsffW9urc/tFuNfeBB33gXMREBERASBtPaJp2Smues98lO9hpvdz7qC4ue8AXJAja21loKNC1Rzlp0h7VR+AHIa6ncBGzdnlLvUIas9s7jdp7NNL7kW5sO8k6kwMdl7IFMs7t1lZ/brEWuBuRB7lMcF8zckmWMRAREQEREBERAREQEREBERAREQEREBERAREQEREBERATm+nlO+GUgkFKyOCOahmH0nSSj6YpfCt3f8WH5wLsT7NFZ3CXpqGOnZZsl/wAVjr/3SUlTprQSvTo1Q9J3JB6wABKlxkRmBI7dzlYEg5TrobBu6H7Rq18NnrMGbraqXACiyVGpjQfu385eTgOjHS/D4fCort2qmKxICj3UXEv1lV/hRRqSf/NuxwOPeqcwpFafBqnZduRFK11H71j92BV42nfadE/BR07s5qBvkgnRSlqLfHjupKf90f1CXUBERAREQEREBERAREQEREBERAREQEREBERAREQEREBERASs6S074Wr+6D6ESzkbaVDPRqKN7IwHiRp84H3B1L0kJ4opv+EGeJ9M/wBIf68rvhKP2CLVovUqAE16TFLuqEWCq6gg+0CQdNZ6PR6b4ahhaX6wSr5FU0iLkkKc3kMhvfdy1E/PWIdVq1EoVago9Y5XD6EKGJst7knSw8t8C82B0pGFZAKfWK9aldBYNVZHDinmsTkDWY8za95+hdh7YXE0RUUFeDKdSrWBtcb949Z+XMWyqKeRnp1EJZHWxtmtcEHjoN09h/Rj01wdHBrReo/WAM71H7Wc3AOo7sotbl3wO8oa46p92io9TcfnLeUXR+qatXEVspCMyKhPvKqC7aabz9ZewEREBERAREQEREBERAREQEREBERAREQERK+ttyipKhjUYb0pK1VgeRyA5fO0CwiVB2riG/s8KQOdaotP+WmKh9bTQ+NxPvVsLT7grVCPNqif6YF9E50VKp34yof8OlTt80f6zR14Y2GLxDnktvn1dIW84HU3ny84/FU3FrNiLn9piWpX8Fp5mP8ADK7E7PxBBLO6UwCWc18S4UDfdalWlpbW5EDu8VjadMXquiDm7BB6kypxHTbBre1XrP8ACR6w/iRSPnPNsVgU6wJScB21FSqadBsvxBLdYBqLFmub6KwuRg/RVwb1ajPxsXdgfEs1reAECn/S/wBKMPUq02w9KotUo2dnGQG7KEbLc62WoL2HCUfRzZ6ZQd7k+0VZgBvzLYG53b5p6WbHy16gKFW7GRbH2DSWoh14tep6Sd0d2wClIKbVU0y7swuApHO1vGBuOGRqJFgVNQ3GVrixNjccbW0vfSc9sXFrhsbTWsjNTzjMo7LFTdSo1G8d86cbQBonO1qYd201JJ1sB4W1nG4g9fWd2HAkDgPhGnfYQP0tgummEVQuWrSVQAA1F8oA3C6BlA85bYLb+GrG1KvSc/CrqW/hvcTyjC9F1ZEGU03ygkqXF7qCCbMCQQQQQQdd+8TfX2Z1GUV6qVEJAtUqqWBO7TEBgB3kHvZRqA9evPt55nhdmOVP6rUqAi2amTUwzJfcSKVcLa2oKoQbaEyzwmGrIbVHqnvGKrq3ktYAN5NA7mJzBGQXati08SWA/FkYW85sp1WYXTGViOeSk6+oo/nA6OJz64quN2LoN3VKVj6pVX6SQmPxQGtGjUHOnVKk+Culv54FxErF28o/tqdWj3ul18TVplkHmRJ9HEK6hkYMp3MpDA+BEDZERAREQEREBERASJjdorTsN7H2UG88z3AcTJcqMapRnZ2UI1jmdQyiwAysbiw3kE6do7jvDRVq9YLVWpsDvUVsiDusBc/ivCZbWVkAG5VqVagHgFIEzSlfWm6EcCjNbyF2Hym3qa3xfzD/ANMCItHOSEyNbeSu7yfO3qAO+bDhWUXaqFHcAnzUr9J8rUSWAamKjgXGapcKN1z2QBfXcNbHxmeHwhU5hSTOfeuFsPhUBTYeevGBpOBRt6PV76pOX+Ft/wDCZsZWuqDIo1uEvdUHI6AXNhu4m26SbVPuDyZ/zWaFosajXc+yg0VRxc8QecD4+Wnoq6ncq6s3md/iTYcTKrF4R6zqjNqCGfKexRTeApI7dduDEdgXYAHLmtrAErT9rTM57VuWYn2mtuXv4C19lKgFFh4k7ySd5J4kwIOGwNNCyKihSFawG8nMCTfVj2dSbk8ZHx70KVjVsEGpRRcub9mmiDeWO/uBvvm/aWJYWaiMx9gta6i+oIPvEWIsPi15GsXZj0vtX7WLqnLRVtTTG41DfcQPTTvsHnP6QFr43GM/V5GQKqqNQAuY5azjQOMzaHd2gNxvwD1kvYqwqAkFdLBh3W08Oc/QXTfZv6vs5Vp37L5jbe9S3ta7zv8ApPAdrjNX61UsGYXUX3ge14mxPrv3wN2HXr6YBIzAlQPZzAFiBfdpzPOTdi7BrNZhSbVxvBNgCCCwHu7ySRbsNImDRB2rWChyeFzq2Ud5It4Gek/opxZq4lABlyLwvZjls1gdb2+unGB2eE2uldaRqKKdYILgexUp6jNSI0OUg9neO2NZaVcOqU3yqB2W3AC5sfzkTGbFRKhosLUqpL0m/Y1jbMo+6TbTvHK8YSlWRhSqKzLx3sQqnMMp95Ta3PuvpAwxWylosKlIFUFw4QWNP+9RbWy/GlrMO1bMvatUq6WqW13MPYe+62+xPI+Rab6bAi6m459/5GaDTyA2F6fFbXyDjZeKfd4cNNAB6ZQgpYAmxBuVF/ZIAIy62Gmna3TCpgVJzNRXN+0pnK/meyT6mZYnD/ZNkcgZCQOy65ct9LgmxHI210knK/BlPipHzDflAipRucq1nB+B8xa37pI077T4+BZQSchA3nKim3PcPmwkitSLDK9Om45Zj66pofORGw+WxeitgdKgYIy/ebKP5h4kDUwMkdbAhxb/ADqXzzGfKaoGLJ1YY73WubnxuNfMGSeprcCfNgfrSmLUKnvMPNiP9Kr9YG3CbW1C1SupstRTdSeCsbABvDQ926WkoVKklabUmcixVBmNj8bljZfHyvul1h6ZVFUnMQoBY8SBYnzgbIiICIiAiIgIiIEStsqkxuaa35jsnztv85p//ETgT4ZaZ+qyxiBXUNmNTBCMupv2l1J5kqQOA4cJs6mr9z1YfkZNiBB6mryT+Jv+M0NgK1msyAsd4vcKABYEjQ2G+x1MtYgVtPBOoAVUUD7zN3knsgkk3NybmbV2df8AtGzfdtlXzG8+ZIk2IGDsqqSbAAeAAH5WlNsegatVsQ433WmDwXcT+Xjn5zRtnEVK9ZaGHINjeq9+wi6Wvb2nuNF3fUWW1FNPCVBS0KUWCnkQhAMDiP0g7cNX7FPZysTbeRoMw5Xubd1+enn1LAroMluXGeh7V2OOow1dDZ6lIB6jm+uRWy3bQC4bvnOVcKSf7Rd/xKPpAoW2WAN3fu9ZYdG65wtXrUBFiM3Ii9r6cdfPUcZPxWAIsVqDzYSfsHZpqVER2V1d1BQFbkXzNcrqBlDekD0ViuKoXA10IB4OBe1+RBtfk027JxedLNfMpsb7+IBPfoQe9TKjo1huqxWLpIzGmnVZVYliGyXbU+I9Jt20tShVSugzUs16oW/WKLAFl4MugJB5eYC4r4FWN9Vb4l0J8eDeYM1fqtQcUb1Q/wBX5SThsSrqGRgykaMNQZtgVSbOqAm2QK17pdmFzvK6DLfW41B36G99tLD1QoByEgWvdhe3H2ZYRAg9TV5J6t/xn39Wqc0H4Wb+oSbECspbBQC1/wCVNByF1Jt5zYmxKPFQ3ja3oLD5SfEDCnSCiygAcgLD0EziICIiAiIgIiICIiAiIgIiICImNSoFBLEAAXJOgAG8k8BAO4AJJAA1JOgA5kymq16uJOWiTTo8a+5n5imOXf8A/DlSU4rtOGWiD2aZBU1bbnYHXKdCB6y4VQN0DRgcAlFAlNbAepPEk8TM8VRzoy/EpHqLTbPhgc1szB9fs9ad+0jEC4vqlS4Fu9dPxTnq+zVBBApDuYkFTbUEFgQdd3dOq2AclfFUTwqCoPB7j+keslbV2P1qnq2am599SRmtwcA68r74HG1qPWWBNDlox+ubSXvRjZAWoallsoKgrcgs2XMQSdbAZfNp92L0crBs2JquQCQKQc2IDEKzMLaEAG3fqTL3GVVo0HYAAU6ZIG4aDQD0ECr6Mrd8TV+OuQDzCkgfK0vSJWdGsNkwtMHeRc95PH0tLSBR1tkPRc1MJax1fDnRG70+Fv8Aum42Oz9orVW63BBsyHRkbkwkuQcbs/Mc9M5KoGj8GHwOOK/SBOiQdk7T65NVKVFNnpNoyHhcciNQeIk6AiIgIiICIiAiIgIiICIiAiIgIiICIiBhWrKqlmIAAuSdABzMr1otXN6ilaQN1pHRqhGoeoOA5J5nkNn6m71s1Uqaa2NNACO3c3Z7ntEALbcASdLgGT4Hy0+xEBERA52tU6vaaH9qhQ+OUMv+03rOilLVwgr40MfZw6jUaXrPZgCRvCpY2/ve6XUBKPpdXtQCftKiL5Amo3yQ+svJV9INm9bTBUXqUz1iDgzDXq2G4hgCv4oE7BJamg5Io+Qm6asJiFqIrp7LKGB7iLj6zbAREQIeNwJYh6Zy1VFg28MN+RxxX5jeO/LBY7PcMMlRbZqZ1IvuIPvKbGzD5EECVIW0sGXXNT0qoCabfe+BuaNYAjz0IBATYmFHNYZ7FuJAIHkCTaZwEREBERAREQEREBERAREQEREBERAREQEREBNdesEVmY2CgknkALk+gmyVu12zZKHGq3aH9ytmqE9x0T/MgbNjUSKIZxZ3vUccmftFfIEL+GToEQEGIgVmyOw1ajwR8yf4VW7j0frV8FEs5WY/7OvSq8G+xc8gxvSY+DjL/myzgIiICIiAiIgIiICIiAiIgIiICIiAiIgIiICIiAiIgIiICRhs6n1vWhQKmUqWGhZTl0bnbILcteckxAREQEREDRjMGlVMlQZlJUlTuOVgwBHEXA04zbTphQFUAACwA0AA0AAmUQEREBERAREQEREBERAREQERE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dirty="0"/>
          </a:p>
        </p:txBody>
      </p:sp>
      <p:pic>
        <p:nvPicPr>
          <p:cNvPr id="7178" name="Picture 10" descr="http://australianmuseum.net.au/Uploads/Images/8802/Fly_big.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60929" y="5181566"/>
            <a:ext cx="1979432" cy="1392377"/>
          </a:xfrm>
          <a:prstGeom prst="rect">
            <a:avLst/>
          </a:prstGeom>
          <a:noFill/>
          <a:extLst>
            <a:ext uri="{909E8E84-426E-40DD-AFC4-6F175D3DCCD1}">
              <a14:hiddenFill xmlns:a14="http://schemas.microsoft.com/office/drawing/2010/main">
                <a:solidFill>
                  <a:srgbClr val="FFFFFF"/>
                </a:solidFill>
              </a14:hiddenFill>
            </a:ext>
          </a:extLst>
        </p:spPr>
      </p:pic>
      <p:pic>
        <p:nvPicPr>
          <p:cNvPr id="717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9955" y="3575379"/>
            <a:ext cx="2449053" cy="16312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5203432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9487" y="549635"/>
            <a:ext cx="10851317" cy="59316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1888" y="145144"/>
            <a:ext cx="2569030" cy="3655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33875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31</a:t>
            </a:fld>
            <a:endParaRPr lang="en-IN"/>
          </a:p>
        </p:txBody>
      </p:sp>
      <p:pic>
        <p:nvPicPr>
          <p:cNvPr id="3074" name="Picture 2"/>
          <p:cNvPicPr>
            <a:picLocks noChangeAspect="1" noChangeArrowheads="1"/>
          </p:cNvPicPr>
          <p:nvPr/>
        </p:nvPicPr>
        <p:blipFill>
          <a:blip r:embed="rId2" cstate="print"/>
          <a:srcRect/>
          <a:stretch>
            <a:fillRect/>
          </a:stretch>
        </p:blipFill>
        <p:spPr bwMode="auto">
          <a:xfrm>
            <a:off x="314626" y="182336"/>
            <a:ext cx="11659659" cy="64216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760" y="85522"/>
            <a:ext cx="12169240"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5077" tIns="47538" rIns="95077" bIns="47538" anchor="ctr">
            <a:sp3d extrusionH="57150">
              <a:bevelT w="38100" h="38100"/>
            </a:sp3d>
          </a:bodyPr>
          <a:lstStyle/>
          <a:p>
            <a:pPr algn="ctr">
              <a:defRPr/>
            </a:pPr>
            <a:endParaRPr lang="en-IN" sz="3700" b="1" dirty="0"/>
          </a:p>
        </p:txBody>
      </p:sp>
      <p:sp>
        <p:nvSpPr>
          <p:cNvPr id="4" name="Title 1"/>
          <p:cNvSpPr txBox="1">
            <a:spLocks/>
          </p:cNvSpPr>
          <p:nvPr/>
        </p:nvSpPr>
        <p:spPr>
          <a:xfrm>
            <a:off x="-61358" y="91309"/>
            <a:ext cx="12253358" cy="535531"/>
          </a:xfrm>
          <a:prstGeom prst="rect">
            <a:avLst/>
          </a:prstGeom>
        </p:spPr>
        <p:txBody>
          <a:bodyP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bg1"/>
                </a:solidFill>
                <a:effectLst/>
                <a:uLnTx/>
                <a:uFillTx/>
                <a:latin typeface="Arial Rounded MT Bold" pitchFamily="34" charset="0"/>
                <a:ea typeface="+mj-ea"/>
                <a:cs typeface="+mj-cs"/>
              </a:rPr>
              <a:t>SAMIDIRECT</a:t>
            </a:r>
            <a:r>
              <a:rPr kumimoji="0" lang="en-US" sz="2000" b="0" i="0" u="none" strike="noStrike" kern="1200" cap="none" spc="0" normalizeH="0" baseline="0" noProof="0" dirty="0" smtClean="0">
                <a:ln>
                  <a:noFill/>
                </a:ln>
                <a:solidFill>
                  <a:schemeClr val="bg1"/>
                </a:solidFill>
                <a:effectLst/>
                <a:uLnTx/>
                <a:uFillTx/>
                <a:latin typeface="Arial Rounded MT Bold" pitchFamily="34" charset="0"/>
                <a:ea typeface="+mj-ea"/>
                <a:cs typeface="+mj-cs"/>
              </a:rPr>
              <a:t> – Presenting Ayurveda in the STANDARD DOSAGE FORM</a:t>
            </a:r>
            <a:endParaRPr kumimoji="0" lang="en-US" sz="2000" b="0"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
        <p:nvSpPr>
          <p:cNvPr id="5" name="Rectangle 4"/>
          <p:cNvSpPr/>
          <p:nvPr/>
        </p:nvSpPr>
        <p:spPr>
          <a:xfrm>
            <a:off x="1553028" y="1047752"/>
            <a:ext cx="9285480" cy="1681054"/>
          </a:xfrm>
          <a:prstGeom prst="rect">
            <a:avLst/>
          </a:prstGeom>
        </p:spPr>
        <p:txBody>
          <a:bodyPr wrap="square" lIns="95077" tIns="47538" rIns="95077" bIns="47538">
            <a:spAutoFit/>
          </a:bodyPr>
          <a:lstStyle/>
          <a:p>
            <a:pPr algn="just"/>
            <a:r>
              <a:rPr lang="en-US" sz="3400" b="1" dirty="0">
                <a:solidFill>
                  <a:srgbClr val="FF0000"/>
                </a:solidFill>
              </a:rPr>
              <a:t>When diet is wrong, </a:t>
            </a:r>
            <a:r>
              <a:rPr lang="en-US" sz="3400" b="1" dirty="0"/>
              <a:t>medicine is of no use.</a:t>
            </a:r>
          </a:p>
          <a:p>
            <a:pPr algn="just"/>
            <a:r>
              <a:rPr lang="en-US" sz="700" b="1" dirty="0">
                <a:solidFill>
                  <a:srgbClr val="006600"/>
                </a:solidFill>
              </a:rPr>
              <a:t/>
            </a:r>
            <a:br>
              <a:rPr lang="en-US" sz="700" b="1" dirty="0">
                <a:solidFill>
                  <a:srgbClr val="006600"/>
                </a:solidFill>
              </a:rPr>
            </a:br>
            <a:r>
              <a:rPr lang="en-US" sz="3400" b="1" dirty="0">
                <a:solidFill>
                  <a:srgbClr val="006600"/>
                </a:solidFill>
              </a:rPr>
              <a:t>When diet is correct, </a:t>
            </a:r>
            <a:r>
              <a:rPr lang="en-US" sz="3400" b="1" dirty="0">
                <a:solidFill>
                  <a:srgbClr val="000099"/>
                </a:solidFill>
              </a:rPr>
              <a:t>medicine is of no need.</a:t>
            </a:r>
          </a:p>
          <a:p>
            <a:pPr algn="r"/>
            <a:r>
              <a:rPr lang="en-US" sz="1000" dirty="0"/>
              <a:t/>
            </a:r>
            <a:br>
              <a:rPr lang="en-US" sz="1000" dirty="0"/>
            </a:br>
            <a:r>
              <a:rPr lang="en-US" dirty="0" smtClean="0"/>
              <a:t>~  </a:t>
            </a:r>
            <a:r>
              <a:rPr lang="en-US" i="1" dirty="0" smtClean="0">
                <a:latin typeface="Lucida Calligraphy" pitchFamily="66" charset="0"/>
              </a:rPr>
              <a:t>Ayurvedic Proverb</a:t>
            </a:r>
            <a:endParaRPr lang="en-US" i="1" dirty="0">
              <a:latin typeface="Lucida Calligraphy" pitchFamily="66" charset="0"/>
            </a:endParaRPr>
          </a:p>
        </p:txBody>
      </p:sp>
      <p:pic>
        <p:nvPicPr>
          <p:cNvPr id="6" name="Picture 4"/>
          <p:cNvPicPr>
            <a:picLocks noChangeAspect="1" noChangeArrowheads="1"/>
          </p:cNvPicPr>
          <p:nvPr/>
        </p:nvPicPr>
        <p:blipFill>
          <a:blip r:embed="rId2" cstate="print"/>
          <a:srcRect/>
          <a:stretch>
            <a:fillRect/>
          </a:stretch>
        </p:blipFill>
        <p:spPr bwMode="auto">
          <a:xfrm>
            <a:off x="1480428" y="3467994"/>
            <a:ext cx="9144000" cy="2343150"/>
          </a:xfrm>
          <a:prstGeom prst="rect">
            <a:avLst/>
          </a:prstGeom>
          <a:noFill/>
          <a:ln w="9525">
            <a:noFill/>
            <a:miter lim="800000"/>
            <a:headEnd/>
            <a:tailEnd/>
          </a:ln>
        </p:spPr>
      </p:pic>
      <p:pic>
        <p:nvPicPr>
          <p:cNvPr id="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0279" y="3411850"/>
            <a:ext cx="3155002" cy="2399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0" descr="http://watermarked.cutcaster.com/cutcaster-photo-100224647-Illustration-of-molecules.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6431" y="3467995"/>
            <a:ext cx="3027217" cy="2343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8428" y="3467994"/>
            <a:ext cx="3200400" cy="2343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descr="http://www.lsbu.ac.uk/water/images/tetra.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57228" y="3467994"/>
            <a:ext cx="2689454" cy="21417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http://www.lsbu.ac.uk/water/images/tetra.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33028" y="3459891"/>
            <a:ext cx="2689454" cy="21417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OsteoStro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7428" y="3241610"/>
            <a:ext cx="2186840" cy="2569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liver-suppor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81028" y="3426342"/>
            <a:ext cx="2133600" cy="238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Omega BioPlu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338428" y="3397228"/>
            <a:ext cx="2286000" cy="241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0430" y="3010794"/>
            <a:ext cx="2682773"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dissolve">
                                      <p:cBhvr>
                                        <p:cTn id="17" dur="2250"/>
                                        <p:tgtEl>
                                          <p:spTgt spid="7"/>
                                        </p:tgtEl>
                                      </p:cBhvr>
                                    </p:animEffect>
                                  </p:childTnLst>
                                </p:cTn>
                              </p:par>
                              <p:par>
                                <p:cTn id="18" presetID="9"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dissolve">
                                      <p:cBhvr>
                                        <p:cTn id="20" dur="2250"/>
                                        <p:tgtEl>
                                          <p:spTgt spid="8"/>
                                        </p:tgtEl>
                                      </p:cBhvr>
                                    </p:animEffect>
                                  </p:childTnLst>
                                </p:cTn>
                              </p:par>
                              <p:par>
                                <p:cTn id="21" presetID="9"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dissolve">
                                      <p:cBhvr>
                                        <p:cTn id="23" dur="2250"/>
                                        <p:tgtEl>
                                          <p:spTgt spid="9"/>
                                        </p:tgtEl>
                                      </p:cBhvr>
                                    </p:animEffect>
                                  </p:childTnLst>
                                </p:cTn>
                              </p:par>
                              <p:par>
                                <p:cTn id="24" presetID="9"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dissolve">
                                      <p:cBhvr>
                                        <p:cTn id="26" dur="2250"/>
                                        <p:tgtEl>
                                          <p:spTgt spid="10"/>
                                        </p:tgtEl>
                                      </p:cBhvr>
                                    </p:animEffect>
                                  </p:childTnLst>
                                </p:cTn>
                              </p:par>
                              <p:par>
                                <p:cTn id="27" presetID="9"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dissolve">
                                      <p:cBhvr>
                                        <p:cTn id="29" dur="225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wheel(1)">
                                      <p:cBhvr>
                                        <p:cTn id="34" dur="2000"/>
                                        <p:tgtEl>
                                          <p:spTgt spid="12"/>
                                        </p:tgtEl>
                                      </p:cBhvr>
                                    </p:animEffect>
                                  </p:childTnLst>
                                </p:cTn>
                              </p:par>
                              <p:par>
                                <p:cTn id="35" presetID="21" presetClass="entr" presetSubtype="1"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heel(1)">
                                      <p:cBhvr>
                                        <p:cTn id="37" dur="2000"/>
                                        <p:tgtEl>
                                          <p:spTgt spid="13"/>
                                        </p:tgtEl>
                                      </p:cBhvr>
                                    </p:animEffect>
                                  </p:childTnLst>
                                </p:cTn>
                              </p:par>
                              <p:par>
                                <p:cTn id="38" presetID="21" presetClass="entr" presetSubtype="1"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heel(1)">
                                      <p:cBhvr>
                                        <p:cTn id="40" dur="2000"/>
                                        <p:tgtEl>
                                          <p:spTgt spid="14"/>
                                        </p:tgtEl>
                                      </p:cBhvr>
                                    </p:animEffect>
                                  </p:childTnLst>
                                </p:cTn>
                              </p:par>
                              <p:par>
                                <p:cTn id="41" presetID="12" presetClass="entr" presetSubtype="4"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2000"/>
                                        <p:tgtEl>
                                          <p:spTgt spid="15"/>
                                        </p:tgtEl>
                                        <p:attrNameLst>
                                          <p:attrName>ppt_y</p:attrName>
                                        </p:attrNameLst>
                                      </p:cBhvr>
                                      <p:tavLst>
                                        <p:tav tm="0">
                                          <p:val>
                                            <p:strVal val="#ppt_y+#ppt_h*1.125000"/>
                                          </p:val>
                                        </p:tav>
                                        <p:tav tm="100000">
                                          <p:val>
                                            <p:strVal val="#ppt_y"/>
                                          </p:val>
                                        </p:tav>
                                      </p:tavLst>
                                    </p:anim>
                                    <p:animEffect transition="in" filter="wipe(up)">
                                      <p:cBhvr>
                                        <p:cTn id="4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440043" y="333829"/>
            <a:ext cx="11577782" cy="60234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812784" y="116112"/>
            <a:ext cx="9144000" cy="85725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smtClean="0">
                <a:ln>
                  <a:noFill/>
                </a:ln>
                <a:solidFill>
                  <a:srgbClr val="FF0000"/>
                </a:solidFill>
                <a:effectLst/>
                <a:uLnTx/>
                <a:uFillTx/>
                <a:latin typeface="Aharoni" pitchFamily="2" charset="-79"/>
                <a:ea typeface="+mj-ea"/>
                <a:cs typeface="Aharoni" pitchFamily="2" charset="-79"/>
              </a:rPr>
              <a:t>Alarming Facts</a:t>
            </a:r>
            <a:endParaRPr kumimoji="0" lang="en-IN" sz="4400" b="0" i="0" u="none" strike="noStrike" kern="1200" cap="none" spc="0" normalizeH="0" baseline="0" noProof="0" dirty="0">
              <a:ln>
                <a:noFill/>
              </a:ln>
              <a:solidFill>
                <a:srgbClr val="FF0000"/>
              </a:solidFill>
              <a:effectLst/>
              <a:uLnTx/>
              <a:uFillTx/>
              <a:latin typeface="Aharoni" pitchFamily="2" charset="-79"/>
              <a:ea typeface="+mj-ea"/>
              <a:cs typeface="Aharoni" pitchFamily="2" charset="-79"/>
            </a:endParaRPr>
          </a:p>
        </p:txBody>
      </p:sp>
      <p:pic>
        <p:nvPicPr>
          <p:cNvPr id="4" name="Content Placeholder 3" descr="Diabet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2067" y="1042878"/>
            <a:ext cx="2630730" cy="3446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3" descr="2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0113" y="1015091"/>
            <a:ext cx="2849589" cy="3492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cstate="print"/>
          <a:srcRect/>
          <a:stretch>
            <a:fillRect/>
          </a:stretch>
        </p:blipFill>
        <p:spPr bwMode="auto">
          <a:xfrm>
            <a:off x="8349314" y="957036"/>
            <a:ext cx="2940008" cy="3527878"/>
          </a:xfrm>
          <a:prstGeom prst="rect">
            <a:avLst/>
          </a:prstGeom>
          <a:noFill/>
          <a:ln w="9525">
            <a:noFill/>
            <a:miter lim="800000"/>
            <a:headEnd/>
            <a:tailEnd/>
          </a:ln>
        </p:spPr>
      </p:pic>
      <p:sp>
        <p:nvSpPr>
          <p:cNvPr id="7" name="Rectangle 6"/>
          <p:cNvSpPr/>
          <p:nvPr/>
        </p:nvSpPr>
        <p:spPr>
          <a:xfrm>
            <a:off x="4346999" y="4673009"/>
            <a:ext cx="3606825" cy="1754326"/>
          </a:xfrm>
          <a:prstGeom prst="rect">
            <a:avLst/>
          </a:prstGeom>
        </p:spPr>
        <p:txBody>
          <a:bodyPr wrap="square">
            <a:spAutoFit/>
          </a:bodyPr>
          <a:lstStyle/>
          <a:p>
            <a:pPr>
              <a:lnSpc>
                <a:spcPct val="150000"/>
              </a:lnSpc>
            </a:pPr>
            <a:r>
              <a:rPr lang="en-US" dirty="0">
                <a:cs typeface="Aparajita" pitchFamily="34" charset="0"/>
              </a:rPr>
              <a:t>World Health </a:t>
            </a:r>
            <a:r>
              <a:rPr lang="en-US" dirty="0" smtClean="0">
                <a:cs typeface="Aparajita" pitchFamily="34" charset="0"/>
              </a:rPr>
              <a:t>Organization  estimates that</a:t>
            </a:r>
            <a:r>
              <a:rPr lang="en-US" b="1" dirty="0" smtClean="0">
                <a:cs typeface="Aparajita" pitchFamily="34" charset="0"/>
              </a:rPr>
              <a:t> by </a:t>
            </a:r>
            <a:r>
              <a:rPr lang="en-US" b="1" dirty="0" smtClean="0">
                <a:solidFill>
                  <a:srgbClr val="FF0000"/>
                </a:solidFill>
                <a:cs typeface="Aparajita" pitchFamily="34" charset="0"/>
              </a:rPr>
              <a:t>2015,</a:t>
            </a:r>
            <a:r>
              <a:rPr lang="en-US" dirty="0" smtClean="0">
                <a:cs typeface="Aparajita" pitchFamily="34" charset="0"/>
              </a:rPr>
              <a:t> </a:t>
            </a:r>
            <a:r>
              <a:rPr lang="en-US" u="sng" dirty="0">
                <a:solidFill>
                  <a:srgbClr val="FF0000"/>
                </a:solidFill>
                <a:cs typeface="Aparajita" pitchFamily="34" charset="0"/>
              </a:rPr>
              <a:t>60 %</a:t>
            </a:r>
            <a:r>
              <a:rPr lang="en-US" u="sng" dirty="0">
                <a:cs typeface="Aparajita" pitchFamily="34" charset="0"/>
              </a:rPr>
              <a:t> of </a:t>
            </a:r>
            <a:r>
              <a:rPr lang="en-US" u="sng" dirty="0" smtClean="0">
                <a:cs typeface="Aparajita" pitchFamily="34" charset="0"/>
              </a:rPr>
              <a:t>the  </a:t>
            </a:r>
            <a:r>
              <a:rPr lang="en-US" u="sng" dirty="0">
                <a:cs typeface="Aparajita" pitchFamily="34" charset="0"/>
              </a:rPr>
              <a:t>cardiac patients</a:t>
            </a:r>
            <a:r>
              <a:rPr lang="en-US" dirty="0">
                <a:cs typeface="Aparajita" pitchFamily="34" charset="0"/>
              </a:rPr>
              <a:t> in </a:t>
            </a:r>
            <a:r>
              <a:rPr lang="en-US" dirty="0" smtClean="0">
                <a:cs typeface="Aparajita" pitchFamily="34" charset="0"/>
              </a:rPr>
              <a:t>the </a:t>
            </a:r>
            <a:r>
              <a:rPr lang="en-US" dirty="0">
                <a:cs typeface="Aparajita" pitchFamily="34" charset="0"/>
              </a:rPr>
              <a:t>world will </a:t>
            </a:r>
            <a:r>
              <a:rPr lang="en-US" dirty="0" smtClean="0">
                <a:cs typeface="Aparajita" pitchFamily="34" charset="0"/>
              </a:rPr>
              <a:t>be </a:t>
            </a:r>
            <a:r>
              <a:rPr lang="en-US" b="1" dirty="0" smtClean="0">
                <a:cs typeface="Aparajita" pitchFamily="34" charset="0"/>
              </a:rPr>
              <a:t>Indian</a:t>
            </a:r>
            <a:r>
              <a:rPr lang="en-US" dirty="0" smtClean="0">
                <a:solidFill>
                  <a:srgbClr val="FF0000"/>
                </a:solidFill>
                <a:cs typeface="Aparajita" pitchFamily="34" charset="0"/>
              </a:rPr>
              <a:t>.</a:t>
            </a:r>
            <a:endParaRPr lang="en-US" dirty="0">
              <a:solidFill>
                <a:srgbClr val="FF0000"/>
              </a:solidFill>
              <a:cs typeface="Aparajita" pitchFamily="34" charset="0"/>
            </a:endParaRPr>
          </a:p>
        </p:txBody>
      </p:sp>
      <p:sp>
        <p:nvSpPr>
          <p:cNvPr id="8" name="Rectangle 7"/>
          <p:cNvSpPr/>
          <p:nvPr/>
        </p:nvSpPr>
        <p:spPr>
          <a:xfrm>
            <a:off x="8563380" y="4628462"/>
            <a:ext cx="2819400" cy="1711366"/>
          </a:xfrm>
          <a:prstGeom prst="rect">
            <a:avLst/>
          </a:prstGeom>
        </p:spPr>
        <p:txBody>
          <a:bodyPr wrap="square">
            <a:spAutoFit/>
          </a:bodyPr>
          <a:lstStyle/>
          <a:p>
            <a:pPr>
              <a:lnSpc>
                <a:spcPct val="150000"/>
              </a:lnSpc>
            </a:pPr>
            <a:r>
              <a:rPr lang="en-US" dirty="0" smtClean="0">
                <a:cs typeface="Aparajita" pitchFamily="34" charset="0"/>
              </a:rPr>
              <a:t>The percentage </a:t>
            </a:r>
            <a:r>
              <a:rPr lang="en-US" dirty="0">
                <a:cs typeface="Aparajita" pitchFamily="34" charset="0"/>
              </a:rPr>
              <a:t>of </a:t>
            </a:r>
            <a:r>
              <a:rPr lang="en-US" u="sng" dirty="0" smtClean="0">
                <a:cs typeface="Aparajita" pitchFamily="34" charset="0"/>
              </a:rPr>
              <a:t>overweight</a:t>
            </a:r>
            <a:r>
              <a:rPr lang="en-US" dirty="0" smtClean="0">
                <a:cs typeface="Aparajita" pitchFamily="34" charset="0"/>
              </a:rPr>
              <a:t> people </a:t>
            </a:r>
            <a:r>
              <a:rPr lang="en-US" dirty="0">
                <a:cs typeface="Aparajita" pitchFamily="34" charset="0"/>
              </a:rPr>
              <a:t>in India is </a:t>
            </a:r>
            <a:r>
              <a:rPr lang="en-US" dirty="0" smtClean="0">
                <a:cs typeface="Aparajita" pitchFamily="34" charset="0"/>
              </a:rPr>
              <a:t>on track </a:t>
            </a:r>
            <a:r>
              <a:rPr lang="en-US" dirty="0">
                <a:cs typeface="Aparajita" pitchFamily="34" charset="0"/>
              </a:rPr>
              <a:t>to rise from </a:t>
            </a:r>
            <a:r>
              <a:rPr lang="en-US" b="1" dirty="0">
                <a:cs typeface="Aparajita" pitchFamily="34" charset="0"/>
              </a:rPr>
              <a:t>9% </a:t>
            </a:r>
            <a:r>
              <a:rPr lang="en-US" dirty="0" smtClean="0">
                <a:cs typeface="Aparajita" pitchFamily="34" charset="0"/>
              </a:rPr>
              <a:t>in</a:t>
            </a:r>
            <a:r>
              <a:rPr lang="en-US" b="1" dirty="0" smtClean="0">
                <a:cs typeface="Aparajita" pitchFamily="34" charset="0"/>
              </a:rPr>
              <a:t> </a:t>
            </a:r>
            <a:r>
              <a:rPr lang="en-US" b="1" dirty="0">
                <a:cs typeface="Aparajita" pitchFamily="34" charset="0"/>
              </a:rPr>
              <a:t>1995 </a:t>
            </a:r>
            <a:r>
              <a:rPr lang="en-US" b="1" dirty="0" smtClean="0">
                <a:cs typeface="Aparajita" pitchFamily="34" charset="0"/>
              </a:rPr>
              <a:t> </a:t>
            </a:r>
            <a:r>
              <a:rPr lang="en-US" dirty="0" smtClean="0">
                <a:cs typeface="Aparajita" pitchFamily="34" charset="0"/>
              </a:rPr>
              <a:t>to  </a:t>
            </a:r>
            <a:r>
              <a:rPr lang="en-US" b="1" dirty="0" smtClean="0">
                <a:solidFill>
                  <a:srgbClr val="FF0000"/>
                </a:solidFill>
                <a:cs typeface="Aparajita" pitchFamily="34" charset="0"/>
              </a:rPr>
              <a:t>24</a:t>
            </a:r>
            <a:r>
              <a:rPr lang="en-US" b="1" dirty="0">
                <a:solidFill>
                  <a:srgbClr val="FF0000"/>
                </a:solidFill>
                <a:cs typeface="Aparajita" pitchFamily="34" charset="0"/>
              </a:rPr>
              <a:t>% </a:t>
            </a:r>
            <a:r>
              <a:rPr lang="en-US" dirty="0">
                <a:cs typeface="Aparajita" pitchFamily="34" charset="0"/>
              </a:rPr>
              <a:t>in</a:t>
            </a:r>
            <a:r>
              <a:rPr lang="en-US" b="1" dirty="0">
                <a:cs typeface="Aparajita" pitchFamily="34" charset="0"/>
              </a:rPr>
              <a:t> </a:t>
            </a:r>
            <a:r>
              <a:rPr lang="en-US" b="1" dirty="0">
                <a:solidFill>
                  <a:srgbClr val="FF0000"/>
                </a:solidFill>
                <a:cs typeface="Aparajita" pitchFamily="34" charset="0"/>
              </a:rPr>
              <a:t>2025</a:t>
            </a:r>
          </a:p>
        </p:txBody>
      </p:sp>
      <p:sp>
        <p:nvSpPr>
          <p:cNvPr id="9" name="Rectangle 8"/>
          <p:cNvSpPr/>
          <p:nvPr/>
        </p:nvSpPr>
        <p:spPr>
          <a:xfrm>
            <a:off x="638624" y="4669794"/>
            <a:ext cx="2888332" cy="1295868"/>
          </a:xfrm>
          <a:prstGeom prst="rect">
            <a:avLst/>
          </a:prstGeom>
        </p:spPr>
        <p:txBody>
          <a:bodyPr wrap="square">
            <a:spAutoFit/>
          </a:bodyPr>
          <a:lstStyle/>
          <a:p>
            <a:pPr eaLnBrk="0" hangingPunct="0">
              <a:lnSpc>
                <a:spcPct val="150000"/>
              </a:lnSpc>
            </a:pPr>
            <a:r>
              <a:rPr lang="en-US" dirty="0" smtClean="0">
                <a:cs typeface="Aparajita" pitchFamily="34" charset="0"/>
              </a:rPr>
              <a:t>India - diabetes capital of the world. Every </a:t>
            </a:r>
            <a:r>
              <a:rPr lang="en-US" u="sng" dirty="0" smtClean="0">
                <a:solidFill>
                  <a:srgbClr val="FF0000"/>
                </a:solidFill>
                <a:cs typeface="Aparajita" pitchFamily="34" charset="0"/>
              </a:rPr>
              <a:t>5th diabetic</a:t>
            </a:r>
            <a:r>
              <a:rPr lang="en-US" dirty="0" smtClean="0">
                <a:cs typeface="Aparajita" pitchFamily="34" charset="0"/>
              </a:rPr>
              <a:t> in the world is </a:t>
            </a:r>
            <a:r>
              <a:rPr lang="en-US" b="1" dirty="0" smtClean="0">
                <a:cs typeface="Aparajita" pitchFamily="34" charset="0"/>
              </a:rPr>
              <a:t>an Indian</a:t>
            </a:r>
            <a:r>
              <a:rPr lang="en-US" dirty="0" smtClean="0">
                <a:cs typeface="Aparajita" pitchFamily="34" charset="0"/>
              </a:rPr>
              <a:t>.</a:t>
            </a:r>
            <a:endParaRPr lang="en-US" dirty="0">
              <a:cs typeface="Aparajit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p:cTn id="11" dur="500" fill="hold"/>
                                        <p:tgtEl>
                                          <p:spTgt spid="4"/>
                                        </p:tgtEl>
                                        <p:attrNameLst>
                                          <p:attrName>ppt_w</p:attrName>
                                        </p:attrNameLst>
                                      </p:cBhvr>
                                      <p:tavLst>
                                        <p:tav tm="0">
                                          <p:val>
                                            <p:fltVal val="0"/>
                                          </p:val>
                                        </p:tav>
                                        <p:tav tm="100000">
                                          <p:val>
                                            <p:strVal val="#ppt_w"/>
                                          </p:val>
                                        </p:tav>
                                      </p:tavLst>
                                    </p:anim>
                                    <p:anim calcmode="lin" valueType="num">
                                      <p:cBhvr>
                                        <p:cTn id="12" dur="500" fill="hold"/>
                                        <p:tgtEl>
                                          <p:spTgt spid="4"/>
                                        </p:tgtEl>
                                        <p:attrNameLst>
                                          <p:attrName>ppt_h</p:attrName>
                                        </p:attrNameLst>
                                      </p:cBhvr>
                                      <p:tavLst>
                                        <p:tav tm="0">
                                          <p:val>
                                            <p:fltVal val="0"/>
                                          </p:val>
                                        </p:tav>
                                        <p:tav tm="100000">
                                          <p:val>
                                            <p:strVal val="#ppt_h"/>
                                          </p:val>
                                        </p:tav>
                                      </p:tavLst>
                                    </p:anim>
                                    <p:anim calcmode="lin" valueType="num">
                                      <p:cBhvr>
                                        <p:cTn id="13" dur="500" fill="hold"/>
                                        <p:tgtEl>
                                          <p:spTgt spid="4"/>
                                        </p:tgtEl>
                                        <p:attrNameLst>
                                          <p:attrName>style.rotation</p:attrName>
                                        </p:attrNameLst>
                                      </p:cBhvr>
                                      <p:tavLst>
                                        <p:tav tm="0">
                                          <p:val>
                                            <p:fltVal val="90"/>
                                          </p:val>
                                        </p:tav>
                                        <p:tav tm="100000">
                                          <p:val>
                                            <p:fltVal val="0"/>
                                          </p:val>
                                        </p:tav>
                                      </p:tavLst>
                                    </p:anim>
                                    <p:animEffect transition="in" filter="fade">
                                      <p:cBhvr>
                                        <p:cTn id="14" dur="500"/>
                                        <p:tgtEl>
                                          <p:spTgt spid="4"/>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Bottom)">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p:cTn id="23" dur="500" fill="hold"/>
                                        <p:tgtEl>
                                          <p:spTgt spid="5"/>
                                        </p:tgtEl>
                                        <p:attrNameLst>
                                          <p:attrName>ppt_w</p:attrName>
                                        </p:attrNameLst>
                                      </p:cBhvr>
                                      <p:tavLst>
                                        <p:tav tm="0">
                                          <p:val>
                                            <p:fltVal val="0"/>
                                          </p:val>
                                        </p:tav>
                                        <p:tav tm="100000">
                                          <p:val>
                                            <p:strVal val="#ppt_w"/>
                                          </p:val>
                                        </p:tav>
                                      </p:tavLst>
                                    </p:anim>
                                    <p:anim calcmode="lin" valueType="num">
                                      <p:cBhvr>
                                        <p:cTn id="24" dur="500" fill="hold"/>
                                        <p:tgtEl>
                                          <p:spTgt spid="5"/>
                                        </p:tgtEl>
                                        <p:attrNameLst>
                                          <p:attrName>ppt_h</p:attrName>
                                        </p:attrNameLst>
                                      </p:cBhvr>
                                      <p:tavLst>
                                        <p:tav tm="0">
                                          <p:val>
                                            <p:fltVal val="0"/>
                                          </p:val>
                                        </p:tav>
                                        <p:tav tm="100000">
                                          <p:val>
                                            <p:strVal val="#ppt_h"/>
                                          </p:val>
                                        </p:tav>
                                      </p:tavLst>
                                    </p:anim>
                                    <p:anim calcmode="lin" valueType="num">
                                      <p:cBhvr>
                                        <p:cTn id="25" dur="500" fill="hold"/>
                                        <p:tgtEl>
                                          <p:spTgt spid="5"/>
                                        </p:tgtEl>
                                        <p:attrNameLst>
                                          <p:attrName>style.rotation</p:attrName>
                                        </p:attrNameLst>
                                      </p:cBhvr>
                                      <p:tavLst>
                                        <p:tav tm="0">
                                          <p:val>
                                            <p:fltVal val="90"/>
                                          </p:val>
                                        </p:tav>
                                        <p:tav tm="100000">
                                          <p:val>
                                            <p:fltVal val="0"/>
                                          </p:val>
                                        </p:tav>
                                      </p:tavLst>
                                    </p:anim>
                                    <p:animEffect transition="in" filter="fade">
                                      <p:cBhvr>
                                        <p:cTn id="26" dur="500"/>
                                        <p:tgtEl>
                                          <p:spTgt spid="5"/>
                                        </p:tgtEl>
                                      </p:cBhvr>
                                    </p:animEffect>
                                  </p:childTnLst>
                                </p:cTn>
                              </p:par>
                            </p:childTnLst>
                          </p:cTn>
                        </p:par>
                        <p:par>
                          <p:cTn id="27" fill="hold">
                            <p:stCondLst>
                              <p:cond delay="500"/>
                            </p:stCondLst>
                            <p:childTnLst>
                              <p:par>
                                <p:cTn id="28" presetID="12" presetClass="entr" presetSubtype="4" fill="hold" nodeType="after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slide(fromBottom)">
                                      <p:cBhvr>
                                        <p:cTn id="30" dur="500"/>
                                        <p:tgtEl>
                                          <p:spTgt spid="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1" presetClass="entr" presetSubtype="0" fill="hold" nodeType="clickEffect">
                                  <p:stCondLst>
                                    <p:cond delay="0"/>
                                  </p:stCondLst>
                                  <p:iterate type="lt">
                                    <p:tmPct val="5000"/>
                                  </p:iterate>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fltVal val="0"/>
                                          </p:val>
                                        </p:tav>
                                        <p:tav tm="100000">
                                          <p:val>
                                            <p:strVal val="#ppt_h"/>
                                          </p:val>
                                        </p:tav>
                                      </p:tavLst>
                                    </p:anim>
                                    <p:anim calcmode="lin" valueType="num">
                                      <p:cBhvr>
                                        <p:cTn id="37" dur="500" fill="hold"/>
                                        <p:tgtEl>
                                          <p:spTgt spid="6"/>
                                        </p:tgtEl>
                                        <p:attrNameLst>
                                          <p:attrName>style.rotation</p:attrName>
                                        </p:attrNameLst>
                                      </p:cBhvr>
                                      <p:tavLst>
                                        <p:tav tm="0">
                                          <p:val>
                                            <p:fltVal val="90"/>
                                          </p:val>
                                        </p:tav>
                                        <p:tav tm="100000">
                                          <p:val>
                                            <p:fltVal val="0"/>
                                          </p:val>
                                        </p:tav>
                                      </p:tavLst>
                                    </p:anim>
                                    <p:animEffect transition="in" filter="fade">
                                      <p:cBhvr>
                                        <p:cTn id="38" dur="500"/>
                                        <p:tgtEl>
                                          <p:spTgt spid="6"/>
                                        </p:tgtEl>
                                      </p:cBhvr>
                                    </p:animEffect>
                                  </p:childTnLst>
                                </p:cTn>
                              </p:par>
                            </p:childTnLst>
                          </p:cTn>
                        </p:par>
                        <p:par>
                          <p:cTn id="39" fill="hold">
                            <p:stCondLst>
                              <p:cond delay="500"/>
                            </p:stCondLst>
                            <p:childTnLst>
                              <p:par>
                                <p:cTn id="40" presetID="12" presetClass="entr" presetSubtype="4" fill="hold" nodeType="afterEffect">
                                  <p:stCondLst>
                                    <p:cond delay="0"/>
                                  </p:stCondLst>
                                  <p:childTnLst>
                                    <p:set>
                                      <p:cBhvr>
                                        <p:cTn id="41" dur="1" fill="hold">
                                          <p:stCondLst>
                                            <p:cond delay="0"/>
                                          </p:stCondLst>
                                        </p:cTn>
                                        <p:tgtEl>
                                          <p:spTgt spid="8">
                                            <p:txEl>
                                              <p:pRg st="0" end="0"/>
                                            </p:txEl>
                                          </p:spTgt>
                                        </p:tgtEl>
                                        <p:attrNameLst>
                                          <p:attrName>style.visibility</p:attrName>
                                        </p:attrNameLst>
                                      </p:cBhvr>
                                      <p:to>
                                        <p:strVal val="visible"/>
                                      </p:to>
                                    </p:set>
                                    <p:animEffect transition="in" filter="slide(fromBottom)">
                                      <p:cBhvr>
                                        <p:cTn id="4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35</a:t>
            </a:fld>
            <a:endParaRPr lang="en-IN"/>
          </a:p>
        </p:txBody>
      </p:sp>
      <p:sp>
        <p:nvSpPr>
          <p:cNvPr id="3" name="Title 2"/>
          <p:cNvSpPr txBox="1">
            <a:spLocks/>
          </p:cNvSpPr>
          <p:nvPr/>
        </p:nvSpPr>
        <p:spPr>
          <a:xfrm>
            <a:off x="667644" y="188682"/>
            <a:ext cx="9144000" cy="85725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Alarming Facts</a:t>
            </a:r>
            <a:endParaRPr kumimoji="0" lang="en-IN" sz="4400" b="0" i="0" u="none" strike="noStrike" kern="1200" cap="none" spc="0" normalizeH="0" baseline="0" noProof="0" dirty="0">
              <a:ln>
                <a:noFill/>
              </a:ln>
              <a:solidFill>
                <a:schemeClr val="tx1"/>
              </a:solidFill>
              <a:effectLst/>
              <a:uLnTx/>
              <a:uFillTx/>
              <a:latin typeface="Aharoni" pitchFamily="2" charset="-79"/>
              <a:ea typeface="+mj-ea"/>
              <a:cs typeface="Aharoni" pitchFamily="2" charset="-79"/>
            </a:endParaRPr>
          </a:p>
        </p:txBody>
      </p:sp>
      <p:sp>
        <p:nvSpPr>
          <p:cNvPr id="4" name="Content Placeholder 1"/>
          <p:cNvSpPr txBox="1">
            <a:spLocks/>
          </p:cNvSpPr>
          <p:nvPr/>
        </p:nvSpPr>
        <p:spPr>
          <a:xfrm>
            <a:off x="1124843" y="1388833"/>
            <a:ext cx="10602699" cy="3505199"/>
          </a:xfrm>
          <a:prstGeom prst="rect">
            <a:avLst/>
          </a:prstGeom>
        </p:spPr>
        <p:txBody>
          <a:bodyPr>
            <a:noAutofit/>
          </a:bodyPr>
          <a:lstStyle/>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rPr>
              <a:t>Walking - </a:t>
            </a:r>
            <a:r>
              <a:rPr kumimoji="0" lang="en-US" sz="2400" i="0" u="none" strike="noStrike" kern="1200" cap="none" spc="0" normalizeH="0" baseline="0" noProof="0" dirty="0" smtClean="0">
                <a:ln>
                  <a:noFill/>
                </a:ln>
                <a:solidFill>
                  <a:srgbClr val="FF0000"/>
                </a:solidFill>
                <a:effectLst/>
                <a:uLnTx/>
                <a:uFillTx/>
                <a:latin typeface="Arial Rounded MT Bold" pitchFamily="34" charset="0"/>
                <a:ea typeface="+mn-ea"/>
                <a:cs typeface="Aparajita" pitchFamily="34" charset="0"/>
              </a:rPr>
              <a:t>decreased by 60%.</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rPr>
              <a:t>Exercise and Jogging - </a:t>
            </a:r>
            <a:r>
              <a:rPr kumimoji="0" lang="en-US" sz="2400" i="0" u="none" strike="noStrike" kern="1200" cap="none" spc="0" normalizeH="0" baseline="0" noProof="0" dirty="0" smtClean="0">
                <a:ln>
                  <a:noFill/>
                </a:ln>
                <a:solidFill>
                  <a:srgbClr val="FF0000"/>
                </a:solidFill>
                <a:effectLst/>
                <a:uLnTx/>
                <a:uFillTx/>
                <a:latin typeface="Arial Rounded MT Bold" pitchFamily="34" charset="0"/>
                <a:ea typeface="+mn-ea"/>
                <a:cs typeface="Aparajita" pitchFamily="34" charset="0"/>
              </a:rPr>
              <a:t>decreased by</a:t>
            </a:r>
            <a:r>
              <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rPr>
              <a:t> </a:t>
            </a:r>
            <a:r>
              <a:rPr kumimoji="0" lang="en-US" sz="2400" i="0" u="none" strike="noStrike" kern="1200" cap="none" spc="0" normalizeH="0" baseline="0" noProof="0" dirty="0" smtClean="0">
                <a:ln>
                  <a:noFill/>
                </a:ln>
                <a:solidFill>
                  <a:srgbClr val="FF0000"/>
                </a:solidFill>
                <a:effectLst/>
                <a:uLnTx/>
                <a:uFillTx/>
                <a:latin typeface="Arial Rounded MT Bold" pitchFamily="34" charset="0"/>
                <a:ea typeface="+mn-ea"/>
                <a:cs typeface="Aparajita" pitchFamily="34" charset="0"/>
              </a:rPr>
              <a:t>60%</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rPr>
              <a:t>Games and sports as recreational activities </a:t>
            </a:r>
            <a:r>
              <a:rPr kumimoji="0" lang="en-US" sz="2400" i="0" u="none" strike="noStrike" kern="1200" cap="none" spc="0" normalizeH="0" baseline="0" noProof="0" dirty="0" smtClean="0">
                <a:ln>
                  <a:noFill/>
                </a:ln>
                <a:solidFill>
                  <a:srgbClr val="FF0000"/>
                </a:solidFill>
                <a:effectLst/>
                <a:uLnTx/>
                <a:uFillTx/>
                <a:latin typeface="Arial Rounded MT Bold" pitchFamily="34" charset="0"/>
                <a:ea typeface="+mn-ea"/>
                <a:cs typeface="Aparajita" pitchFamily="34" charset="0"/>
              </a:rPr>
              <a:t>reduced by</a:t>
            </a:r>
            <a:r>
              <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rPr>
              <a:t> </a:t>
            </a:r>
            <a:r>
              <a:rPr kumimoji="0" lang="en-US" sz="2400" i="0" u="none" strike="noStrike" kern="1200" cap="none" spc="0" normalizeH="0" baseline="0" noProof="0" dirty="0" smtClean="0">
                <a:ln>
                  <a:noFill/>
                </a:ln>
                <a:solidFill>
                  <a:srgbClr val="FF0000"/>
                </a:solidFill>
                <a:effectLst/>
                <a:uLnTx/>
                <a:uFillTx/>
                <a:latin typeface="Arial Rounded MT Bold" pitchFamily="34" charset="0"/>
                <a:ea typeface="+mn-ea"/>
                <a:cs typeface="Aparajita" pitchFamily="34" charset="0"/>
              </a:rPr>
              <a:t>70%</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rPr>
              <a:t>Low activity entertainment such as mobile games, computers, DVD use </a:t>
            </a:r>
            <a:r>
              <a:rPr kumimoji="0" lang="en-US" sz="2400" i="0" u="none" strike="noStrike" kern="1200" cap="none" spc="0" normalizeH="0" baseline="0" noProof="0" dirty="0" smtClean="0">
                <a:ln>
                  <a:noFill/>
                </a:ln>
                <a:solidFill>
                  <a:srgbClr val="FF0000"/>
                </a:solidFill>
                <a:effectLst/>
                <a:uLnTx/>
                <a:uFillTx/>
                <a:latin typeface="Arial Rounded MT Bold" pitchFamily="34" charset="0"/>
                <a:ea typeface="+mn-ea"/>
                <a:cs typeface="Aparajita" pitchFamily="34" charset="0"/>
              </a:rPr>
              <a:t>has  SHOT up</a:t>
            </a: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endParaRPr>
          </a:p>
          <a:p>
            <a:pPr marL="228600" marR="0" lvl="0" indent="-228600" algn="just"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rPr>
              <a:t>Desk job </a:t>
            </a:r>
            <a:r>
              <a:rPr kumimoji="0" lang="en-US" sz="2400" i="0" u="none" strike="noStrike" kern="1200" cap="none" spc="0" normalizeH="0" baseline="0" noProof="0" dirty="0" smtClean="0">
                <a:ln>
                  <a:noFill/>
                </a:ln>
                <a:solidFill>
                  <a:srgbClr val="FF0000"/>
                </a:solidFill>
                <a:effectLst/>
                <a:uLnTx/>
                <a:uFillTx/>
                <a:latin typeface="Arial Rounded MT Bold" pitchFamily="34" charset="0"/>
                <a:ea typeface="+mn-ea"/>
                <a:cs typeface="Aparajita" pitchFamily="34" charset="0"/>
              </a:rPr>
              <a:t>increased by</a:t>
            </a:r>
            <a:r>
              <a:rPr kumimoji="0" lang="en-US" sz="2400" i="0" u="none" strike="noStrike" kern="1200" cap="none" spc="0" normalizeH="0" baseline="0" noProof="0" dirty="0" smtClean="0">
                <a:ln>
                  <a:noFill/>
                </a:ln>
                <a:solidFill>
                  <a:schemeClr val="tx1"/>
                </a:solidFill>
                <a:effectLst/>
                <a:uLnTx/>
                <a:uFillTx/>
                <a:latin typeface="Arial Rounded MT Bold" pitchFamily="34" charset="0"/>
                <a:ea typeface="+mn-ea"/>
                <a:cs typeface="Aparajita" pitchFamily="34" charset="0"/>
              </a:rPr>
              <a:t> </a:t>
            </a:r>
            <a:r>
              <a:rPr kumimoji="0" lang="en-US" sz="2400" i="0" u="none" strike="noStrike" kern="1200" cap="none" spc="0" normalizeH="0" baseline="0" noProof="0" dirty="0" smtClean="0">
                <a:ln>
                  <a:noFill/>
                </a:ln>
                <a:solidFill>
                  <a:srgbClr val="FF0000"/>
                </a:solidFill>
                <a:effectLst/>
                <a:uLnTx/>
                <a:uFillTx/>
                <a:latin typeface="Arial Rounded MT Bold" pitchFamily="34" charset="0"/>
                <a:ea typeface="+mn-ea"/>
                <a:cs typeface="Aparajita" pitchFamily="34" charset="0"/>
              </a:rPr>
              <a:t>80%</a:t>
            </a:r>
            <a:endParaRPr kumimoji="0" lang="en-US" sz="2400" i="0" u="none" strike="noStrike" kern="1200" cap="none" spc="0" normalizeH="0" baseline="0" noProof="0" dirty="0">
              <a:ln>
                <a:noFill/>
              </a:ln>
              <a:solidFill>
                <a:srgbClr val="FF0000"/>
              </a:solidFill>
              <a:effectLst/>
              <a:uLnTx/>
              <a:uFillTx/>
              <a:latin typeface="Arial Rounded MT Bold" pitchFamily="34" charset="0"/>
              <a:ea typeface="+mn-ea"/>
              <a:cs typeface="Aparajita"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25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25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fade">
                                      <p:cBhvr>
                                        <p:cTn id="22" dur="25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250"/>
                                        <p:tgtEl>
                                          <p:spTgt spid="4">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animEffect transition="in" filter="fade">
                                      <p:cBhvr>
                                        <p:cTn id="32" dur="25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36</a:t>
            </a:fld>
            <a:endParaRPr lang="en-IN"/>
          </a:p>
        </p:txBody>
      </p:sp>
      <p:graphicFrame>
        <p:nvGraphicFramePr>
          <p:cNvPr id="3" name="Object 4"/>
          <p:cNvGraphicFramePr>
            <a:graphicFrameLocks noChangeAspect="1"/>
          </p:cNvGraphicFramePr>
          <p:nvPr>
            <p:extLst>
              <p:ext uri="{D42A27DB-BD31-4B8C-83A1-F6EECF244321}">
                <p14:modId xmlns:p14="http://schemas.microsoft.com/office/powerpoint/2010/main" val="853740874"/>
              </p:ext>
            </p:extLst>
          </p:nvPr>
        </p:nvGraphicFramePr>
        <p:xfrm>
          <a:off x="1751596" y="1548481"/>
          <a:ext cx="2350709" cy="3792780"/>
        </p:xfrm>
        <a:graphic>
          <a:graphicData uri="http://schemas.openxmlformats.org/presentationml/2006/ole">
            <mc:AlternateContent xmlns:mc="http://schemas.openxmlformats.org/markup-compatibility/2006">
              <mc:Choice xmlns:v="urn:schemas-microsoft-com:vml" Requires="v">
                <p:oleObj spid="_x0000_s78853" name="Clip" r:id="rId3" imgW="1857375" imgH="3995738" progId="">
                  <p:embed/>
                </p:oleObj>
              </mc:Choice>
              <mc:Fallback>
                <p:oleObj name="Clip" r:id="rId3" imgW="1857375" imgH="3995738" progId="">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51596" y="1548481"/>
                        <a:ext cx="2350709" cy="379278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4" name="Group 5"/>
          <p:cNvGrpSpPr>
            <a:grpSpLocks/>
          </p:cNvGrpSpPr>
          <p:nvPr/>
        </p:nvGrpSpPr>
        <p:grpSpPr bwMode="auto">
          <a:xfrm>
            <a:off x="7524272" y="3341445"/>
            <a:ext cx="2712918" cy="686696"/>
            <a:chOff x="3926" y="2136"/>
            <a:chExt cx="1474" cy="540"/>
          </a:xfrm>
        </p:grpSpPr>
        <p:sp>
          <p:nvSpPr>
            <p:cNvPr id="5" name="Freeform 6"/>
            <p:cNvSpPr>
              <a:spLocks/>
            </p:cNvSpPr>
            <p:nvPr/>
          </p:nvSpPr>
          <p:spPr bwMode="auto">
            <a:xfrm>
              <a:off x="3958" y="2151"/>
              <a:ext cx="1442" cy="525"/>
            </a:xfrm>
            <a:custGeom>
              <a:avLst/>
              <a:gdLst>
                <a:gd name="T0" fmla="*/ 1 w 2883"/>
                <a:gd name="T1" fmla="*/ 1 h 1048"/>
                <a:gd name="T2" fmla="*/ 1 w 2883"/>
                <a:gd name="T3" fmla="*/ 1 h 1048"/>
                <a:gd name="T4" fmla="*/ 0 w 2883"/>
                <a:gd name="T5" fmla="*/ 1 h 1048"/>
                <a:gd name="T6" fmla="*/ 1 w 2883"/>
                <a:gd name="T7" fmla="*/ 1 h 1048"/>
                <a:gd name="T8" fmla="*/ 1 w 2883"/>
                <a:gd name="T9" fmla="*/ 0 h 1048"/>
                <a:gd name="T10" fmla="*/ 1 w 2883"/>
                <a:gd name="T11" fmla="*/ 1 h 1048"/>
                <a:gd name="T12" fmla="*/ 0 60000 65536"/>
                <a:gd name="T13" fmla="*/ 0 60000 65536"/>
                <a:gd name="T14" fmla="*/ 0 60000 65536"/>
                <a:gd name="T15" fmla="*/ 0 60000 65536"/>
                <a:gd name="T16" fmla="*/ 0 60000 65536"/>
                <a:gd name="T17" fmla="*/ 0 60000 65536"/>
                <a:gd name="T18" fmla="*/ 0 w 2883"/>
                <a:gd name="T19" fmla="*/ 0 h 1048"/>
                <a:gd name="T20" fmla="*/ 2883 w 2883"/>
                <a:gd name="T21" fmla="*/ 1048 h 1048"/>
              </a:gdLst>
              <a:ahLst/>
              <a:cxnLst>
                <a:cxn ang="T12">
                  <a:pos x="T0" y="T1"/>
                </a:cxn>
                <a:cxn ang="T13">
                  <a:pos x="T2" y="T3"/>
                </a:cxn>
                <a:cxn ang="T14">
                  <a:pos x="T4" y="T5"/>
                </a:cxn>
                <a:cxn ang="T15">
                  <a:pos x="T6" y="T7"/>
                </a:cxn>
                <a:cxn ang="T16">
                  <a:pos x="T8" y="T9"/>
                </a:cxn>
                <a:cxn ang="T17">
                  <a:pos x="T10" y="T11"/>
                </a:cxn>
              </a:cxnLst>
              <a:rect l="T18" t="T19" r="T20" b="T21"/>
              <a:pathLst>
                <a:path w="2883" h="1048">
                  <a:moveTo>
                    <a:pt x="2883" y="460"/>
                  </a:moveTo>
                  <a:lnTo>
                    <a:pt x="420" y="1048"/>
                  </a:lnTo>
                  <a:lnTo>
                    <a:pt x="0" y="880"/>
                  </a:lnTo>
                  <a:lnTo>
                    <a:pt x="239" y="588"/>
                  </a:lnTo>
                  <a:lnTo>
                    <a:pt x="2706" y="0"/>
                  </a:lnTo>
                  <a:lnTo>
                    <a:pt x="2883" y="460"/>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6" name="Freeform 7"/>
            <p:cNvSpPr>
              <a:spLocks/>
            </p:cNvSpPr>
            <p:nvPr/>
          </p:nvSpPr>
          <p:spPr bwMode="auto">
            <a:xfrm>
              <a:off x="3926" y="2136"/>
              <a:ext cx="1441" cy="525"/>
            </a:xfrm>
            <a:custGeom>
              <a:avLst/>
              <a:gdLst>
                <a:gd name="T0" fmla="*/ 1 w 2882"/>
                <a:gd name="T1" fmla="*/ 1 h 1048"/>
                <a:gd name="T2" fmla="*/ 1 w 2882"/>
                <a:gd name="T3" fmla="*/ 1 h 1048"/>
                <a:gd name="T4" fmla="*/ 0 w 2882"/>
                <a:gd name="T5" fmla="*/ 1 h 1048"/>
                <a:gd name="T6" fmla="*/ 1 w 2882"/>
                <a:gd name="T7" fmla="*/ 1 h 1048"/>
                <a:gd name="T8" fmla="*/ 1 w 2882"/>
                <a:gd name="T9" fmla="*/ 0 h 1048"/>
                <a:gd name="T10" fmla="*/ 1 w 2882"/>
                <a:gd name="T11" fmla="*/ 1 h 1048"/>
                <a:gd name="T12" fmla="*/ 0 60000 65536"/>
                <a:gd name="T13" fmla="*/ 0 60000 65536"/>
                <a:gd name="T14" fmla="*/ 0 60000 65536"/>
                <a:gd name="T15" fmla="*/ 0 60000 65536"/>
                <a:gd name="T16" fmla="*/ 0 60000 65536"/>
                <a:gd name="T17" fmla="*/ 0 60000 65536"/>
                <a:gd name="T18" fmla="*/ 0 w 2882"/>
                <a:gd name="T19" fmla="*/ 0 h 1048"/>
                <a:gd name="T20" fmla="*/ 2882 w 2882"/>
                <a:gd name="T21" fmla="*/ 1048 h 1048"/>
              </a:gdLst>
              <a:ahLst/>
              <a:cxnLst>
                <a:cxn ang="T12">
                  <a:pos x="T0" y="T1"/>
                </a:cxn>
                <a:cxn ang="T13">
                  <a:pos x="T2" y="T3"/>
                </a:cxn>
                <a:cxn ang="T14">
                  <a:pos x="T4" y="T5"/>
                </a:cxn>
                <a:cxn ang="T15">
                  <a:pos x="T6" y="T7"/>
                </a:cxn>
                <a:cxn ang="T16">
                  <a:pos x="T8" y="T9"/>
                </a:cxn>
                <a:cxn ang="T17">
                  <a:pos x="T10" y="T11"/>
                </a:cxn>
              </a:cxnLst>
              <a:rect l="T18" t="T19" r="T20" b="T21"/>
              <a:pathLst>
                <a:path w="2882" h="1048">
                  <a:moveTo>
                    <a:pt x="2882" y="460"/>
                  </a:moveTo>
                  <a:lnTo>
                    <a:pt x="419" y="1048"/>
                  </a:lnTo>
                  <a:lnTo>
                    <a:pt x="0" y="879"/>
                  </a:lnTo>
                  <a:lnTo>
                    <a:pt x="237" y="588"/>
                  </a:lnTo>
                  <a:lnTo>
                    <a:pt x="2705" y="0"/>
                  </a:lnTo>
                  <a:lnTo>
                    <a:pt x="2882" y="460"/>
                  </a:lnTo>
                  <a:close/>
                </a:path>
              </a:pathLst>
            </a:custGeom>
            <a:solidFill>
              <a:srgbClr val="DDDDDD"/>
            </a:solidFill>
            <a:ln w="12700">
              <a:solidFill>
                <a:srgbClr val="000000"/>
              </a:solidFill>
              <a:round/>
              <a:headEnd/>
              <a:tailEnd/>
            </a:ln>
          </p:spPr>
          <p:txBody>
            <a:bodyPr/>
            <a:lstStyle/>
            <a:p>
              <a:endParaRPr lang="en-US" sz="2400">
                <a:latin typeface="Times New Roman" pitchFamily="18" charset="0"/>
              </a:endParaRPr>
            </a:p>
          </p:txBody>
        </p:sp>
      </p:grpSp>
      <p:grpSp>
        <p:nvGrpSpPr>
          <p:cNvPr id="7" name="Group 8"/>
          <p:cNvGrpSpPr>
            <a:grpSpLocks/>
          </p:cNvGrpSpPr>
          <p:nvPr/>
        </p:nvGrpSpPr>
        <p:grpSpPr bwMode="auto">
          <a:xfrm>
            <a:off x="7235346" y="2506816"/>
            <a:ext cx="2688992" cy="651089"/>
            <a:chOff x="3744" y="1435"/>
            <a:chExt cx="1461" cy="512"/>
          </a:xfrm>
        </p:grpSpPr>
        <p:sp>
          <p:nvSpPr>
            <p:cNvPr id="8" name="Freeform 9"/>
            <p:cNvSpPr>
              <a:spLocks/>
            </p:cNvSpPr>
            <p:nvPr/>
          </p:nvSpPr>
          <p:spPr bwMode="auto">
            <a:xfrm>
              <a:off x="3756" y="1457"/>
              <a:ext cx="1449" cy="490"/>
            </a:xfrm>
            <a:custGeom>
              <a:avLst/>
              <a:gdLst>
                <a:gd name="T0" fmla="*/ 0 w 2899"/>
                <a:gd name="T1" fmla="*/ 0 h 981"/>
                <a:gd name="T2" fmla="*/ 0 w 2899"/>
                <a:gd name="T3" fmla="*/ 0 h 981"/>
                <a:gd name="T4" fmla="*/ 0 w 2899"/>
                <a:gd name="T5" fmla="*/ 0 h 981"/>
                <a:gd name="T6" fmla="*/ 0 w 2899"/>
                <a:gd name="T7" fmla="*/ 0 h 981"/>
                <a:gd name="T8" fmla="*/ 0 w 2899"/>
                <a:gd name="T9" fmla="*/ 0 h 981"/>
                <a:gd name="T10" fmla="*/ 0 w 2899"/>
                <a:gd name="T11" fmla="*/ 0 h 981"/>
                <a:gd name="T12" fmla="*/ 0 60000 65536"/>
                <a:gd name="T13" fmla="*/ 0 60000 65536"/>
                <a:gd name="T14" fmla="*/ 0 60000 65536"/>
                <a:gd name="T15" fmla="*/ 0 60000 65536"/>
                <a:gd name="T16" fmla="*/ 0 60000 65536"/>
                <a:gd name="T17" fmla="*/ 0 60000 65536"/>
                <a:gd name="T18" fmla="*/ 0 w 2899"/>
                <a:gd name="T19" fmla="*/ 0 h 981"/>
                <a:gd name="T20" fmla="*/ 2899 w 2899"/>
                <a:gd name="T21" fmla="*/ 981 h 981"/>
              </a:gdLst>
              <a:ahLst/>
              <a:cxnLst>
                <a:cxn ang="T12">
                  <a:pos x="T0" y="T1"/>
                </a:cxn>
                <a:cxn ang="T13">
                  <a:pos x="T2" y="T3"/>
                </a:cxn>
                <a:cxn ang="T14">
                  <a:pos x="T4" y="T5"/>
                </a:cxn>
                <a:cxn ang="T15">
                  <a:pos x="T6" y="T7"/>
                </a:cxn>
                <a:cxn ang="T16">
                  <a:pos x="T8" y="T9"/>
                </a:cxn>
                <a:cxn ang="T17">
                  <a:pos x="T10" y="T11"/>
                </a:cxn>
              </a:cxnLst>
              <a:rect l="T18" t="T19" r="T20" b="T21"/>
              <a:pathLst>
                <a:path w="2899" h="981">
                  <a:moveTo>
                    <a:pt x="2899" y="514"/>
                  </a:moveTo>
                  <a:lnTo>
                    <a:pt x="411" y="0"/>
                  </a:lnTo>
                  <a:lnTo>
                    <a:pt x="0" y="183"/>
                  </a:lnTo>
                  <a:lnTo>
                    <a:pt x="251" y="466"/>
                  </a:lnTo>
                  <a:lnTo>
                    <a:pt x="2739" y="981"/>
                  </a:lnTo>
                  <a:lnTo>
                    <a:pt x="2899" y="514"/>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9" name="Freeform 10"/>
            <p:cNvSpPr>
              <a:spLocks/>
            </p:cNvSpPr>
            <p:nvPr/>
          </p:nvSpPr>
          <p:spPr bwMode="auto">
            <a:xfrm>
              <a:off x="3744" y="1435"/>
              <a:ext cx="1449" cy="489"/>
            </a:xfrm>
            <a:custGeom>
              <a:avLst/>
              <a:gdLst>
                <a:gd name="T0" fmla="*/ 1 w 2897"/>
                <a:gd name="T1" fmla="*/ 0 h 979"/>
                <a:gd name="T2" fmla="*/ 1 w 2897"/>
                <a:gd name="T3" fmla="*/ 0 h 979"/>
                <a:gd name="T4" fmla="*/ 0 w 2897"/>
                <a:gd name="T5" fmla="*/ 0 h 979"/>
                <a:gd name="T6" fmla="*/ 1 w 2897"/>
                <a:gd name="T7" fmla="*/ 0 h 979"/>
                <a:gd name="T8" fmla="*/ 1 w 2897"/>
                <a:gd name="T9" fmla="*/ 0 h 979"/>
                <a:gd name="T10" fmla="*/ 1 w 2897"/>
                <a:gd name="T11" fmla="*/ 0 h 979"/>
                <a:gd name="T12" fmla="*/ 0 60000 65536"/>
                <a:gd name="T13" fmla="*/ 0 60000 65536"/>
                <a:gd name="T14" fmla="*/ 0 60000 65536"/>
                <a:gd name="T15" fmla="*/ 0 60000 65536"/>
                <a:gd name="T16" fmla="*/ 0 60000 65536"/>
                <a:gd name="T17" fmla="*/ 0 60000 65536"/>
                <a:gd name="T18" fmla="*/ 0 w 2897"/>
                <a:gd name="T19" fmla="*/ 0 h 979"/>
                <a:gd name="T20" fmla="*/ 2897 w 2897"/>
                <a:gd name="T21" fmla="*/ 979 h 979"/>
              </a:gdLst>
              <a:ahLst/>
              <a:cxnLst>
                <a:cxn ang="T12">
                  <a:pos x="T0" y="T1"/>
                </a:cxn>
                <a:cxn ang="T13">
                  <a:pos x="T2" y="T3"/>
                </a:cxn>
                <a:cxn ang="T14">
                  <a:pos x="T4" y="T5"/>
                </a:cxn>
                <a:cxn ang="T15">
                  <a:pos x="T6" y="T7"/>
                </a:cxn>
                <a:cxn ang="T16">
                  <a:pos x="T8" y="T9"/>
                </a:cxn>
                <a:cxn ang="T17">
                  <a:pos x="T10" y="T11"/>
                </a:cxn>
              </a:cxnLst>
              <a:rect l="T18" t="T19" r="T20" b="T21"/>
              <a:pathLst>
                <a:path w="2897" h="979">
                  <a:moveTo>
                    <a:pt x="2897" y="512"/>
                  </a:moveTo>
                  <a:lnTo>
                    <a:pt x="411" y="0"/>
                  </a:lnTo>
                  <a:lnTo>
                    <a:pt x="0" y="181"/>
                  </a:lnTo>
                  <a:lnTo>
                    <a:pt x="251" y="465"/>
                  </a:lnTo>
                  <a:lnTo>
                    <a:pt x="2739" y="979"/>
                  </a:lnTo>
                  <a:lnTo>
                    <a:pt x="2897" y="512"/>
                  </a:lnTo>
                  <a:close/>
                </a:path>
              </a:pathLst>
            </a:custGeom>
            <a:solidFill>
              <a:srgbClr val="EAEAEA"/>
            </a:solidFill>
            <a:ln w="12700">
              <a:solidFill>
                <a:srgbClr val="000000"/>
              </a:solidFill>
              <a:round/>
              <a:headEnd/>
              <a:tailEnd/>
            </a:ln>
          </p:spPr>
          <p:txBody>
            <a:bodyPr/>
            <a:lstStyle/>
            <a:p>
              <a:endParaRPr lang="en-US" sz="2400">
                <a:latin typeface="Times New Roman" pitchFamily="18" charset="0"/>
              </a:endParaRPr>
            </a:p>
          </p:txBody>
        </p:sp>
      </p:grpSp>
      <p:sp>
        <p:nvSpPr>
          <p:cNvPr id="10" name="Freeform 11"/>
          <p:cNvSpPr>
            <a:spLocks/>
          </p:cNvSpPr>
          <p:nvPr/>
        </p:nvSpPr>
        <p:spPr bwMode="auto">
          <a:xfrm>
            <a:off x="8378346" y="1769820"/>
            <a:ext cx="765654" cy="3905266"/>
          </a:xfrm>
          <a:custGeom>
            <a:avLst/>
            <a:gdLst>
              <a:gd name="T0" fmla="*/ 0 w 833"/>
              <a:gd name="T1" fmla="*/ 2147483647 h 6142"/>
              <a:gd name="T2" fmla="*/ 2147483647 w 833"/>
              <a:gd name="T3" fmla="*/ 0 h 6142"/>
              <a:gd name="T4" fmla="*/ 2147483647 w 833"/>
              <a:gd name="T5" fmla="*/ 2147483647 h 6142"/>
              <a:gd name="T6" fmla="*/ 2147483647 w 833"/>
              <a:gd name="T7" fmla="*/ 2147483647 h 6142"/>
              <a:gd name="T8" fmla="*/ 2147483647 w 833"/>
              <a:gd name="T9" fmla="*/ 2147483647 h 6142"/>
              <a:gd name="T10" fmla="*/ 0 w 833"/>
              <a:gd name="T11" fmla="*/ 2147483647 h 6142"/>
              <a:gd name="T12" fmla="*/ 0 w 833"/>
              <a:gd name="T13" fmla="*/ 2147483647 h 6142"/>
              <a:gd name="T14" fmla="*/ 0 60000 65536"/>
              <a:gd name="T15" fmla="*/ 0 60000 65536"/>
              <a:gd name="T16" fmla="*/ 0 60000 65536"/>
              <a:gd name="T17" fmla="*/ 0 60000 65536"/>
              <a:gd name="T18" fmla="*/ 0 60000 65536"/>
              <a:gd name="T19" fmla="*/ 0 60000 65536"/>
              <a:gd name="T20" fmla="*/ 0 60000 65536"/>
              <a:gd name="T21" fmla="*/ 0 w 833"/>
              <a:gd name="T22" fmla="*/ 0 h 6142"/>
              <a:gd name="T23" fmla="*/ 833 w 833"/>
              <a:gd name="T24" fmla="*/ 6142 h 61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33" h="6142">
                <a:moveTo>
                  <a:pt x="0" y="160"/>
                </a:moveTo>
                <a:lnTo>
                  <a:pt x="370" y="0"/>
                </a:lnTo>
                <a:lnTo>
                  <a:pt x="833" y="160"/>
                </a:lnTo>
                <a:lnTo>
                  <a:pt x="833" y="6063"/>
                </a:lnTo>
                <a:lnTo>
                  <a:pt x="370" y="6142"/>
                </a:lnTo>
                <a:lnTo>
                  <a:pt x="0" y="5983"/>
                </a:lnTo>
                <a:lnTo>
                  <a:pt x="0" y="160"/>
                </a:lnTo>
                <a:close/>
              </a:path>
            </a:pathLst>
          </a:custGeom>
          <a:solidFill>
            <a:srgbClr val="996633"/>
          </a:solidFill>
          <a:ln w="12700">
            <a:solidFill>
              <a:srgbClr val="000000"/>
            </a:solidFill>
            <a:round/>
            <a:headEnd/>
            <a:tailEnd/>
          </a:ln>
        </p:spPr>
        <p:txBody>
          <a:bodyPr/>
          <a:lstStyle/>
          <a:p>
            <a:endParaRPr lang="en-US" sz="2400">
              <a:latin typeface="Times New Roman" pitchFamily="18" charset="0"/>
            </a:endParaRPr>
          </a:p>
        </p:txBody>
      </p:sp>
      <p:sp>
        <p:nvSpPr>
          <p:cNvPr id="11" name="Freeform 12"/>
          <p:cNvSpPr>
            <a:spLocks/>
          </p:cNvSpPr>
          <p:nvPr/>
        </p:nvSpPr>
        <p:spPr bwMode="auto">
          <a:xfrm>
            <a:off x="8378346" y="1769820"/>
            <a:ext cx="340496" cy="3905266"/>
          </a:xfrm>
          <a:custGeom>
            <a:avLst/>
            <a:gdLst>
              <a:gd name="T0" fmla="*/ 0 w 370"/>
              <a:gd name="T1" fmla="*/ 2147483647 h 6142"/>
              <a:gd name="T2" fmla="*/ 2147483647 w 370"/>
              <a:gd name="T3" fmla="*/ 0 h 6142"/>
              <a:gd name="T4" fmla="*/ 2147483647 w 370"/>
              <a:gd name="T5" fmla="*/ 2147483647 h 6142"/>
              <a:gd name="T6" fmla="*/ 0 w 370"/>
              <a:gd name="T7" fmla="*/ 2147483647 h 6142"/>
              <a:gd name="T8" fmla="*/ 0 w 370"/>
              <a:gd name="T9" fmla="*/ 2147483647 h 6142"/>
              <a:gd name="T10" fmla="*/ 0 60000 65536"/>
              <a:gd name="T11" fmla="*/ 0 60000 65536"/>
              <a:gd name="T12" fmla="*/ 0 60000 65536"/>
              <a:gd name="T13" fmla="*/ 0 60000 65536"/>
              <a:gd name="T14" fmla="*/ 0 60000 65536"/>
              <a:gd name="T15" fmla="*/ 0 w 370"/>
              <a:gd name="T16" fmla="*/ 0 h 6142"/>
              <a:gd name="T17" fmla="*/ 370 w 370"/>
              <a:gd name="T18" fmla="*/ 6142 h 6142"/>
            </a:gdLst>
            <a:ahLst/>
            <a:cxnLst>
              <a:cxn ang="T10">
                <a:pos x="T0" y="T1"/>
              </a:cxn>
              <a:cxn ang="T11">
                <a:pos x="T2" y="T3"/>
              </a:cxn>
              <a:cxn ang="T12">
                <a:pos x="T4" y="T5"/>
              </a:cxn>
              <a:cxn ang="T13">
                <a:pos x="T6" y="T7"/>
              </a:cxn>
              <a:cxn ang="T14">
                <a:pos x="T8" y="T9"/>
              </a:cxn>
            </a:cxnLst>
            <a:rect l="T15" t="T16" r="T17" b="T18"/>
            <a:pathLst>
              <a:path w="370" h="6142">
                <a:moveTo>
                  <a:pt x="0" y="160"/>
                </a:moveTo>
                <a:lnTo>
                  <a:pt x="370" y="0"/>
                </a:lnTo>
                <a:lnTo>
                  <a:pt x="370" y="6142"/>
                </a:lnTo>
                <a:lnTo>
                  <a:pt x="0" y="5983"/>
                </a:lnTo>
                <a:lnTo>
                  <a:pt x="0" y="16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latin typeface="Times New Roman" pitchFamily="18" charset="0"/>
            </a:endParaRPr>
          </a:p>
        </p:txBody>
      </p:sp>
      <p:sp>
        <p:nvSpPr>
          <p:cNvPr id="12" name="Rectangle 13"/>
          <p:cNvSpPr>
            <a:spLocks noChangeArrowheads="1"/>
          </p:cNvSpPr>
          <p:nvPr/>
        </p:nvSpPr>
        <p:spPr bwMode="auto">
          <a:xfrm>
            <a:off x="8378347" y="1769819"/>
            <a:ext cx="342336" cy="3906537"/>
          </a:xfrm>
          <a:prstGeom prst="rect">
            <a:avLst/>
          </a:prstGeom>
          <a:solidFill>
            <a:srgbClr val="66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2400">
              <a:latin typeface="Times New Roman" pitchFamily="18" charset="0"/>
            </a:endParaRPr>
          </a:p>
        </p:txBody>
      </p:sp>
      <p:sp>
        <p:nvSpPr>
          <p:cNvPr id="13" name="Freeform 14"/>
          <p:cNvSpPr>
            <a:spLocks/>
          </p:cNvSpPr>
          <p:nvPr/>
        </p:nvSpPr>
        <p:spPr bwMode="auto">
          <a:xfrm>
            <a:off x="8378346" y="1769820"/>
            <a:ext cx="340496" cy="3905266"/>
          </a:xfrm>
          <a:custGeom>
            <a:avLst/>
            <a:gdLst>
              <a:gd name="T0" fmla="*/ 0 w 370"/>
              <a:gd name="T1" fmla="*/ 2147483647 h 6142"/>
              <a:gd name="T2" fmla="*/ 2147483647 w 370"/>
              <a:gd name="T3" fmla="*/ 0 h 6142"/>
              <a:gd name="T4" fmla="*/ 2147483647 w 370"/>
              <a:gd name="T5" fmla="*/ 2147483647 h 6142"/>
              <a:gd name="T6" fmla="*/ 0 w 370"/>
              <a:gd name="T7" fmla="*/ 2147483647 h 6142"/>
              <a:gd name="T8" fmla="*/ 0 w 370"/>
              <a:gd name="T9" fmla="*/ 2147483647 h 6142"/>
              <a:gd name="T10" fmla="*/ 0 60000 65536"/>
              <a:gd name="T11" fmla="*/ 0 60000 65536"/>
              <a:gd name="T12" fmla="*/ 0 60000 65536"/>
              <a:gd name="T13" fmla="*/ 0 60000 65536"/>
              <a:gd name="T14" fmla="*/ 0 60000 65536"/>
              <a:gd name="T15" fmla="*/ 0 w 370"/>
              <a:gd name="T16" fmla="*/ 0 h 6142"/>
              <a:gd name="T17" fmla="*/ 370 w 370"/>
              <a:gd name="T18" fmla="*/ 6142 h 6142"/>
            </a:gdLst>
            <a:ahLst/>
            <a:cxnLst>
              <a:cxn ang="T10">
                <a:pos x="T0" y="T1"/>
              </a:cxn>
              <a:cxn ang="T11">
                <a:pos x="T2" y="T3"/>
              </a:cxn>
              <a:cxn ang="T12">
                <a:pos x="T4" y="T5"/>
              </a:cxn>
              <a:cxn ang="T13">
                <a:pos x="T6" y="T7"/>
              </a:cxn>
              <a:cxn ang="T14">
                <a:pos x="T8" y="T9"/>
              </a:cxn>
            </a:cxnLst>
            <a:rect l="T15" t="T16" r="T17" b="T18"/>
            <a:pathLst>
              <a:path w="370" h="6142">
                <a:moveTo>
                  <a:pt x="0" y="160"/>
                </a:moveTo>
                <a:lnTo>
                  <a:pt x="370" y="0"/>
                </a:lnTo>
                <a:lnTo>
                  <a:pt x="370" y="6142"/>
                </a:lnTo>
                <a:lnTo>
                  <a:pt x="0" y="5983"/>
                </a:lnTo>
                <a:lnTo>
                  <a:pt x="0" y="160"/>
                </a:lnTo>
                <a:close/>
              </a:path>
            </a:pathLst>
          </a:custGeom>
          <a:blipFill dpi="0" rotWithShape="0">
            <a:blip r:embed="rId5" cstate="print"/>
            <a:srcRect/>
            <a:tile tx="0" ty="0" sx="100000" sy="100000" flip="none" algn="tl"/>
          </a:bli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latin typeface="Times New Roman" pitchFamily="18" charset="0"/>
            </a:endParaRPr>
          </a:p>
        </p:txBody>
      </p:sp>
      <p:sp>
        <p:nvSpPr>
          <p:cNvPr id="14" name="Rectangle 15"/>
          <p:cNvSpPr>
            <a:spLocks noChangeArrowheads="1"/>
          </p:cNvSpPr>
          <p:nvPr/>
        </p:nvSpPr>
        <p:spPr bwMode="auto">
          <a:xfrm>
            <a:off x="8378347" y="1769819"/>
            <a:ext cx="342336" cy="3906537"/>
          </a:xfrm>
          <a:prstGeom prst="rect">
            <a:avLst/>
          </a:prstGeom>
          <a:solidFill>
            <a:srgbClr val="6633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sz="2400">
              <a:latin typeface="Times New Roman" pitchFamily="18" charset="0"/>
            </a:endParaRPr>
          </a:p>
        </p:txBody>
      </p:sp>
      <p:sp>
        <p:nvSpPr>
          <p:cNvPr id="15" name="Freeform 16"/>
          <p:cNvSpPr>
            <a:spLocks/>
          </p:cNvSpPr>
          <p:nvPr/>
        </p:nvSpPr>
        <p:spPr bwMode="auto">
          <a:xfrm>
            <a:off x="8378346" y="1769820"/>
            <a:ext cx="340496" cy="3905266"/>
          </a:xfrm>
          <a:custGeom>
            <a:avLst/>
            <a:gdLst>
              <a:gd name="T0" fmla="*/ 0 w 370"/>
              <a:gd name="T1" fmla="*/ 2147483647 h 6142"/>
              <a:gd name="T2" fmla="*/ 2147483647 w 370"/>
              <a:gd name="T3" fmla="*/ 0 h 6142"/>
              <a:gd name="T4" fmla="*/ 2147483647 w 370"/>
              <a:gd name="T5" fmla="*/ 2147483647 h 6142"/>
              <a:gd name="T6" fmla="*/ 0 w 370"/>
              <a:gd name="T7" fmla="*/ 2147483647 h 6142"/>
              <a:gd name="T8" fmla="*/ 0 w 370"/>
              <a:gd name="T9" fmla="*/ 2147483647 h 6142"/>
              <a:gd name="T10" fmla="*/ 0 60000 65536"/>
              <a:gd name="T11" fmla="*/ 0 60000 65536"/>
              <a:gd name="T12" fmla="*/ 0 60000 65536"/>
              <a:gd name="T13" fmla="*/ 0 60000 65536"/>
              <a:gd name="T14" fmla="*/ 0 60000 65536"/>
              <a:gd name="T15" fmla="*/ 0 w 370"/>
              <a:gd name="T16" fmla="*/ 0 h 6142"/>
              <a:gd name="T17" fmla="*/ 370 w 370"/>
              <a:gd name="T18" fmla="*/ 6142 h 6142"/>
            </a:gdLst>
            <a:ahLst/>
            <a:cxnLst>
              <a:cxn ang="T10">
                <a:pos x="T0" y="T1"/>
              </a:cxn>
              <a:cxn ang="T11">
                <a:pos x="T2" y="T3"/>
              </a:cxn>
              <a:cxn ang="T12">
                <a:pos x="T4" y="T5"/>
              </a:cxn>
              <a:cxn ang="T13">
                <a:pos x="T6" y="T7"/>
              </a:cxn>
              <a:cxn ang="T14">
                <a:pos x="T8" y="T9"/>
              </a:cxn>
            </a:cxnLst>
            <a:rect l="T15" t="T16" r="T17" b="T18"/>
            <a:pathLst>
              <a:path w="370" h="6142">
                <a:moveTo>
                  <a:pt x="0" y="160"/>
                </a:moveTo>
                <a:lnTo>
                  <a:pt x="370" y="0"/>
                </a:lnTo>
                <a:lnTo>
                  <a:pt x="370" y="6142"/>
                </a:lnTo>
                <a:lnTo>
                  <a:pt x="0" y="5983"/>
                </a:lnTo>
                <a:lnTo>
                  <a:pt x="0" y="160"/>
                </a:lnTo>
                <a:close/>
              </a:path>
            </a:pathLst>
          </a:custGeom>
          <a:noFill/>
          <a:ln w="127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sz="2400">
              <a:latin typeface="Times New Roman" pitchFamily="18" charset="0"/>
            </a:endParaRPr>
          </a:p>
        </p:txBody>
      </p:sp>
      <p:grpSp>
        <p:nvGrpSpPr>
          <p:cNvPr id="16" name="Group 17"/>
          <p:cNvGrpSpPr>
            <a:grpSpLocks/>
          </p:cNvGrpSpPr>
          <p:nvPr/>
        </p:nvGrpSpPr>
        <p:grpSpPr bwMode="auto">
          <a:xfrm>
            <a:off x="7267097" y="1893645"/>
            <a:ext cx="2690832" cy="562073"/>
            <a:chOff x="3764" y="920"/>
            <a:chExt cx="1462" cy="442"/>
          </a:xfrm>
        </p:grpSpPr>
        <p:sp>
          <p:nvSpPr>
            <p:cNvPr id="17" name="Freeform 18"/>
            <p:cNvSpPr>
              <a:spLocks/>
            </p:cNvSpPr>
            <p:nvPr/>
          </p:nvSpPr>
          <p:spPr bwMode="auto">
            <a:xfrm>
              <a:off x="3764" y="938"/>
              <a:ext cx="1442" cy="424"/>
            </a:xfrm>
            <a:custGeom>
              <a:avLst/>
              <a:gdLst>
                <a:gd name="T0" fmla="*/ 1 w 2884"/>
                <a:gd name="T1" fmla="*/ 1 h 848"/>
                <a:gd name="T2" fmla="*/ 1 w 2884"/>
                <a:gd name="T3" fmla="*/ 1 h 848"/>
                <a:gd name="T4" fmla="*/ 0 w 2884"/>
                <a:gd name="T5" fmla="*/ 1 h 848"/>
                <a:gd name="T6" fmla="*/ 1 w 2884"/>
                <a:gd name="T7" fmla="*/ 0 h 848"/>
                <a:gd name="T8" fmla="*/ 1 w 2884"/>
                <a:gd name="T9" fmla="*/ 1 h 848"/>
                <a:gd name="T10" fmla="*/ 1 w 2884"/>
                <a:gd name="T11" fmla="*/ 1 h 848"/>
                <a:gd name="T12" fmla="*/ 0 60000 65536"/>
                <a:gd name="T13" fmla="*/ 0 60000 65536"/>
                <a:gd name="T14" fmla="*/ 0 60000 65536"/>
                <a:gd name="T15" fmla="*/ 0 60000 65536"/>
                <a:gd name="T16" fmla="*/ 0 60000 65536"/>
                <a:gd name="T17" fmla="*/ 0 60000 65536"/>
                <a:gd name="T18" fmla="*/ 0 w 2884"/>
                <a:gd name="T19" fmla="*/ 0 h 848"/>
                <a:gd name="T20" fmla="*/ 2884 w 2884"/>
                <a:gd name="T21" fmla="*/ 848 h 848"/>
              </a:gdLst>
              <a:ahLst/>
              <a:cxnLst>
                <a:cxn ang="T12">
                  <a:pos x="T0" y="T1"/>
                </a:cxn>
                <a:cxn ang="T13">
                  <a:pos x="T2" y="T3"/>
                </a:cxn>
                <a:cxn ang="T14">
                  <a:pos x="T4" y="T5"/>
                </a:cxn>
                <a:cxn ang="T15">
                  <a:pos x="T6" y="T7"/>
                </a:cxn>
                <a:cxn ang="T16">
                  <a:pos x="T8" y="T9"/>
                </a:cxn>
                <a:cxn ang="T17">
                  <a:pos x="T10" y="T11"/>
                </a:cxn>
              </a:cxnLst>
              <a:rect l="T18" t="T19" r="T20" b="T21"/>
              <a:pathLst>
                <a:path w="2884" h="848">
                  <a:moveTo>
                    <a:pt x="2820" y="848"/>
                  </a:moveTo>
                  <a:lnTo>
                    <a:pt x="297" y="482"/>
                  </a:lnTo>
                  <a:lnTo>
                    <a:pt x="0" y="176"/>
                  </a:lnTo>
                  <a:lnTo>
                    <a:pt x="361" y="0"/>
                  </a:lnTo>
                  <a:lnTo>
                    <a:pt x="2884" y="366"/>
                  </a:lnTo>
                  <a:lnTo>
                    <a:pt x="2820" y="848"/>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18" name="Freeform 19"/>
            <p:cNvSpPr>
              <a:spLocks/>
            </p:cNvSpPr>
            <p:nvPr/>
          </p:nvSpPr>
          <p:spPr bwMode="auto">
            <a:xfrm>
              <a:off x="3784" y="920"/>
              <a:ext cx="1442" cy="424"/>
            </a:xfrm>
            <a:custGeom>
              <a:avLst/>
              <a:gdLst>
                <a:gd name="T0" fmla="*/ 1 w 2884"/>
                <a:gd name="T1" fmla="*/ 1 h 847"/>
                <a:gd name="T2" fmla="*/ 1 w 2884"/>
                <a:gd name="T3" fmla="*/ 1 h 847"/>
                <a:gd name="T4" fmla="*/ 0 w 2884"/>
                <a:gd name="T5" fmla="*/ 1 h 847"/>
                <a:gd name="T6" fmla="*/ 1 w 2884"/>
                <a:gd name="T7" fmla="*/ 0 h 847"/>
                <a:gd name="T8" fmla="*/ 1 w 2884"/>
                <a:gd name="T9" fmla="*/ 1 h 847"/>
                <a:gd name="T10" fmla="*/ 1 w 2884"/>
                <a:gd name="T11" fmla="*/ 1 h 847"/>
                <a:gd name="T12" fmla="*/ 0 60000 65536"/>
                <a:gd name="T13" fmla="*/ 0 60000 65536"/>
                <a:gd name="T14" fmla="*/ 0 60000 65536"/>
                <a:gd name="T15" fmla="*/ 0 60000 65536"/>
                <a:gd name="T16" fmla="*/ 0 60000 65536"/>
                <a:gd name="T17" fmla="*/ 0 60000 65536"/>
                <a:gd name="T18" fmla="*/ 0 w 2884"/>
                <a:gd name="T19" fmla="*/ 0 h 847"/>
                <a:gd name="T20" fmla="*/ 2884 w 2884"/>
                <a:gd name="T21" fmla="*/ 847 h 847"/>
              </a:gdLst>
              <a:ahLst/>
              <a:cxnLst>
                <a:cxn ang="T12">
                  <a:pos x="T0" y="T1"/>
                </a:cxn>
                <a:cxn ang="T13">
                  <a:pos x="T2" y="T3"/>
                </a:cxn>
                <a:cxn ang="T14">
                  <a:pos x="T4" y="T5"/>
                </a:cxn>
                <a:cxn ang="T15">
                  <a:pos x="T6" y="T7"/>
                </a:cxn>
                <a:cxn ang="T16">
                  <a:pos x="T8" y="T9"/>
                </a:cxn>
                <a:cxn ang="T17">
                  <a:pos x="T10" y="T11"/>
                </a:cxn>
              </a:cxnLst>
              <a:rect l="T18" t="T19" r="T20" b="T21"/>
              <a:pathLst>
                <a:path w="2884" h="847">
                  <a:moveTo>
                    <a:pt x="2820" y="847"/>
                  </a:moveTo>
                  <a:lnTo>
                    <a:pt x="297" y="482"/>
                  </a:lnTo>
                  <a:lnTo>
                    <a:pt x="0" y="176"/>
                  </a:lnTo>
                  <a:lnTo>
                    <a:pt x="360" y="0"/>
                  </a:lnTo>
                  <a:lnTo>
                    <a:pt x="2884" y="365"/>
                  </a:lnTo>
                  <a:lnTo>
                    <a:pt x="2820" y="847"/>
                  </a:lnTo>
                  <a:close/>
                </a:path>
              </a:pathLst>
            </a:custGeom>
            <a:solidFill>
              <a:srgbClr val="FFFFFF"/>
            </a:solidFill>
            <a:ln w="12700">
              <a:solidFill>
                <a:srgbClr val="000000"/>
              </a:solidFill>
              <a:round/>
              <a:headEnd/>
              <a:tailEnd/>
            </a:ln>
          </p:spPr>
          <p:txBody>
            <a:bodyPr/>
            <a:lstStyle/>
            <a:p>
              <a:endParaRPr lang="en-US" sz="2400">
                <a:latin typeface="Times New Roman" pitchFamily="18" charset="0"/>
              </a:endParaRPr>
            </a:p>
          </p:txBody>
        </p:sp>
      </p:grpSp>
      <p:grpSp>
        <p:nvGrpSpPr>
          <p:cNvPr id="19" name="Group 20"/>
          <p:cNvGrpSpPr>
            <a:grpSpLocks/>
          </p:cNvGrpSpPr>
          <p:nvPr/>
        </p:nvGrpSpPr>
        <p:grpSpPr bwMode="auto">
          <a:xfrm>
            <a:off x="8024335" y="2240118"/>
            <a:ext cx="2705556" cy="424734"/>
            <a:chOff x="4241" y="1211"/>
            <a:chExt cx="1470" cy="334"/>
          </a:xfrm>
        </p:grpSpPr>
        <p:sp>
          <p:nvSpPr>
            <p:cNvPr id="20" name="Freeform 21"/>
            <p:cNvSpPr>
              <a:spLocks/>
            </p:cNvSpPr>
            <p:nvPr/>
          </p:nvSpPr>
          <p:spPr bwMode="auto">
            <a:xfrm>
              <a:off x="4241" y="1234"/>
              <a:ext cx="1446" cy="311"/>
            </a:xfrm>
            <a:custGeom>
              <a:avLst/>
              <a:gdLst>
                <a:gd name="T0" fmla="*/ 1 w 2891"/>
                <a:gd name="T1" fmla="*/ 1 h 621"/>
                <a:gd name="T2" fmla="*/ 1 w 2891"/>
                <a:gd name="T3" fmla="*/ 1 h 621"/>
                <a:gd name="T4" fmla="*/ 1 w 2891"/>
                <a:gd name="T5" fmla="*/ 1 h 621"/>
                <a:gd name="T6" fmla="*/ 1 w 2891"/>
                <a:gd name="T7" fmla="*/ 0 h 621"/>
                <a:gd name="T8" fmla="*/ 0 w 2891"/>
                <a:gd name="T9" fmla="*/ 1 h 621"/>
                <a:gd name="T10" fmla="*/ 1 w 2891"/>
                <a:gd name="T11" fmla="*/ 1 h 621"/>
                <a:gd name="T12" fmla="*/ 0 60000 65536"/>
                <a:gd name="T13" fmla="*/ 0 60000 65536"/>
                <a:gd name="T14" fmla="*/ 0 60000 65536"/>
                <a:gd name="T15" fmla="*/ 0 60000 65536"/>
                <a:gd name="T16" fmla="*/ 0 60000 65536"/>
                <a:gd name="T17" fmla="*/ 0 60000 65536"/>
                <a:gd name="T18" fmla="*/ 0 w 2891"/>
                <a:gd name="T19" fmla="*/ 0 h 621"/>
                <a:gd name="T20" fmla="*/ 2891 w 2891"/>
                <a:gd name="T21" fmla="*/ 621 h 621"/>
              </a:gdLst>
              <a:ahLst/>
              <a:cxnLst>
                <a:cxn ang="T12">
                  <a:pos x="T0" y="T1"/>
                </a:cxn>
                <a:cxn ang="T13">
                  <a:pos x="T2" y="T3"/>
                </a:cxn>
                <a:cxn ang="T14">
                  <a:pos x="T4" y="T5"/>
                </a:cxn>
                <a:cxn ang="T15">
                  <a:pos x="T6" y="T7"/>
                </a:cxn>
                <a:cxn ang="T16">
                  <a:pos x="T8" y="T9"/>
                </a:cxn>
                <a:cxn ang="T17">
                  <a:pos x="T10" y="T11"/>
                </a:cxn>
              </a:cxnLst>
              <a:rect l="T18" t="T19" r="T20" b="T21"/>
              <a:pathLst>
                <a:path w="2891" h="621">
                  <a:moveTo>
                    <a:pt x="5" y="621"/>
                  </a:moveTo>
                  <a:lnTo>
                    <a:pt x="2557" y="485"/>
                  </a:lnTo>
                  <a:lnTo>
                    <a:pt x="2891" y="209"/>
                  </a:lnTo>
                  <a:lnTo>
                    <a:pt x="2555" y="0"/>
                  </a:lnTo>
                  <a:lnTo>
                    <a:pt x="0" y="136"/>
                  </a:lnTo>
                  <a:lnTo>
                    <a:pt x="5" y="621"/>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21" name="Freeform 22"/>
            <p:cNvSpPr>
              <a:spLocks/>
            </p:cNvSpPr>
            <p:nvPr/>
          </p:nvSpPr>
          <p:spPr bwMode="auto">
            <a:xfrm>
              <a:off x="4266" y="1211"/>
              <a:ext cx="1445" cy="310"/>
            </a:xfrm>
            <a:custGeom>
              <a:avLst/>
              <a:gdLst>
                <a:gd name="T0" fmla="*/ 1 w 2889"/>
                <a:gd name="T1" fmla="*/ 0 h 622"/>
                <a:gd name="T2" fmla="*/ 1 w 2889"/>
                <a:gd name="T3" fmla="*/ 0 h 622"/>
                <a:gd name="T4" fmla="*/ 1 w 2889"/>
                <a:gd name="T5" fmla="*/ 0 h 622"/>
                <a:gd name="T6" fmla="*/ 1 w 2889"/>
                <a:gd name="T7" fmla="*/ 0 h 622"/>
                <a:gd name="T8" fmla="*/ 0 w 2889"/>
                <a:gd name="T9" fmla="*/ 0 h 622"/>
                <a:gd name="T10" fmla="*/ 1 w 2889"/>
                <a:gd name="T11" fmla="*/ 0 h 622"/>
                <a:gd name="T12" fmla="*/ 0 60000 65536"/>
                <a:gd name="T13" fmla="*/ 0 60000 65536"/>
                <a:gd name="T14" fmla="*/ 0 60000 65536"/>
                <a:gd name="T15" fmla="*/ 0 60000 65536"/>
                <a:gd name="T16" fmla="*/ 0 60000 65536"/>
                <a:gd name="T17" fmla="*/ 0 60000 65536"/>
                <a:gd name="T18" fmla="*/ 0 w 2889"/>
                <a:gd name="T19" fmla="*/ 0 h 622"/>
                <a:gd name="T20" fmla="*/ 2889 w 2889"/>
                <a:gd name="T21" fmla="*/ 622 h 622"/>
              </a:gdLst>
              <a:ahLst/>
              <a:cxnLst>
                <a:cxn ang="T12">
                  <a:pos x="T0" y="T1"/>
                </a:cxn>
                <a:cxn ang="T13">
                  <a:pos x="T2" y="T3"/>
                </a:cxn>
                <a:cxn ang="T14">
                  <a:pos x="T4" y="T5"/>
                </a:cxn>
                <a:cxn ang="T15">
                  <a:pos x="T6" y="T7"/>
                </a:cxn>
                <a:cxn ang="T16">
                  <a:pos x="T8" y="T9"/>
                </a:cxn>
                <a:cxn ang="T17">
                  <a:pos x="T10" y="T11"/>
                </a:cxn>
              </a:cxnLst>
              <a:rect l="T18" t="T19" r="T20" b="T21"/>
              <a:pathLst>
                <a:path w="2889" h="622">
                  <a:moveTo>
                    <a:pt x="5" y="622"/>
                  </a:moveTo>
                  <a:lnTo>
                    <a:pt x="2558" y="486"/>
                  </a:lnTo>
                  <a:lnTo>
                    <a:pt x="2889" y="208"/>
                  </a:lnTo>
                  <a:lnTo>
                    <a:pt x="2554" y="0"/>
                  </a:lnTo>
                  <a:lnTo>
                    <a:pt x="0" y="137"/>
                  </a:lnTo>
                  <a:lnTo>
                    <a:pt x="5" y="622"/>
                  </a:lnTo>
                  <a:close/>
                </a:path>
              </a:pathLst>
            </a:custGeom>
            <a:solidFill>
              <a:srgbClr val="DDDDDD"/>
            </a:solidFill>
            <a:ln w="12700">
              <a:solidFill>
                <a:srgbClr val="000000"/>
              </a:solidFill>
              <a:round/>
              <a:headEnd/>
              <a:tailEnd/>
            </a:ln>
          </p:spPr>
          <p:txBody>
            <a:bodyPr/>
            <a:lstStyle/>
            <a:p>
              <a:endParaRPr lang="en-US" sz="2400">
                <a:latin typeface="Times New Roman" pitchFamily="18" charset="0"/>
              </a:endParaRPr>
            </a:p>
          </p:txBody>
        </p:sp>
      </p:grpSp>
      <p:grpSp>
        <p:nvGrpSpPr>
          <p:cNvPr id="22" name="Group 23"/>
          <p:cNvGrpSpPr>
            <a:grpSpLocks/>
          </p:cNvGrpSpPr>
          <p:nvPr/>
        </p:nvGrpSpPr>
        <p:grpSpPr bwMode="auto">
          <a:xfrm>
            <a:off x="7692545" y="2969970"/>
            <a:ext cx="3180409" cy="610396"/>
            <a:chOff x="4149" y="1888"/>
            <a:chExt cx="1472" cy="385"/>
          </a:xfrm>
        </p:grpSpPr>
        <p:sp>
          <p:nvSpPr>
            <p:cNvPr id="23" name="Freeform 24"/>
            <p:cNvSpPr>
              <a:spLocks/>
            </p:cNvSpPr>
            <p:nvPr/>
          </p:nvSpPr>
          <p:spPr bwMode="auto">
            <a:xfrm>
              <a:off x="4149" y="1905"/>
              <a:ext cx="1444" cy="368"/>
            </a:xfrm>
            <a:custGeom>
              <a:avLst/>
              <a:gdLst>
                <a:gd name="T0" fmla="*/ 0 w 2889"/>
                <a:gd name="T1" fmla="*/ 0 h 734"/>
                <a:gd name="T2" fmla="*/ 0 w 2889"/>
                <a:gd name="T3" fmla="*/ 1 h 734"/>
                <a:gd name="T4" fmla="*/ 0 w 2889"/>
                <a:gd name="T5" fmla="*/ 1 h 734"/>
                <a:gd name="T6" fmla="*/ 0 w 2889"/>
                <a:gd name="T7" fmla="*/ 1 h 734"/>
                <a:gd name="T8" fmla="*/ 0 w 2889"/>
                <a:gd name="T9" fmla="*/ 1 h 734"/>
                <a:gd name="T10" fmla="*/ 0 w 2889"/>
                <a:gd name="T11" fmla="*/ 0 h 734"/>
                <a:gd name="T12" fmla="*/ 0 60000 65536"/>
                <a:gd name="T13" fmla="*/ 0 60000 65536"/>
                <a:gd name="T14" fmla="*/ 0 60000 65536"/>
                <a:gd name="T15" fmla="*/ 0 60000 65536"/>
                <a:gd name="T16" fmla="*/ 0 60000 65536"/>
                <a:gd name="T17" fmla="*/ 0 60000 65536"/>
                <a:gd name="T18" fmla="*/ 0 w 2889"/>
                <a:gd name="T19" fmla="*/ 0 h 734"/>
                <a:gd name="T20" fmla="*/ 2889 w 2889"/>
                <a:gd name="T21" fmla="*/ 734 h 734"/>
              </a:gdLst>
              <a:ahLst/>
              <a:cxnLst>
                <a:cxn ang="T12">
                  <a:pos x="T0" y="T1"/>
                </a:cxn>
                <a:cxn ang="T13">
                  <a:pos x="T2" y="T3"/>
                </a:cxn>
                <a:cxn ang="T14">
                  <a:pos x="T4" y="T5"/>
                </a:cxn>
                <a:cxn ang="T15">
                  <a:pos x="T6" y="T7"/>
                </a:cxn>
                <a:cxn ang="T16">
                  <a:pos x="T8" y="T9"/>
                </a:cxn>
                <a:cxn ang="T17">
                  <a:pos x="T10" y="T11"/>
                </a:cxn>
              </a:cxnLst>
              <a:rect l="T18" t="T19" r="T20" b="T21"/>
              <a:pathLst>
                <a:path w="2889" h="734">
                  <a:moveTo>
                    <a:pt x="30" y="0"/>
                  </a:moveTo>
                  <a:lnTo>
                    <a:pt x="2575" y="249"/>
                  </a:lnTo>
                  <a:lnTo>
                    <a:pt x="2889" y="543"/>
                  </a:lnTo>
                  <a:lnTo>
                    <a:pt x="2540" y="734"/>
                  </a:lnTo>
                  <a:lnTo>
                    <a:pt x="0" y="482"/>
                  </a:lnTo>
                  <a:lnTo>
                    <a:pt x="30" y="0"/>
                  </a:lnTo>
                  <a:close/>
                </a:path>
              </a:pathLst>
            </a:custGeom>
            <a:solidFill>
              <a:srgbClr val="B2B2B2"/>
            </a:solidFill>
            <a:ln w="12700">
              <a:solidFill>
                <a:srgbClr val="000000"/>
              </a:solidFill>
              <a:round/>
              <a:headEnd/>
              <a:tailEnd/>
            </a:ln>
          </p:spPr>
          <p:txBody>
            <a:bodyPr/>
            <a:lstStyle/>
            <a:p>
              <a:endParaRPr lang="en-US" sz="2400">
                <a:latin typeface="Times New Roman" pitchFamily="18" charset="0"/>
              </a:endParaRPr>
            </a:p>
          </p:txBody>
        </p:sp>
        <p:sp>
          <p:nvSpPr>
            <p:cNvPr id="24" name="Freeform 25"/>
            <p:cNvSpPr>
              <a:spLocks/>
            </p:cNvSpPr>
            <p:nvPr/>
          </p:nvSpPr>
          <p:spPr bwMode="auto">
            <a:xfrm>
              <a:off x="4176" y="1888"/>
              <a:ext cx="1445" cy="368"/>
            </a:xfrm>
            <a:custGeom>
              <a:avLst/>
              <a:gdLst>
                <a:gd name="T0" fmla="*/ 0 w 2891"/>
                <a:gd name="T1" fmla="*/ 0 h 736"/>
                <a:gd name="T2" fmla="*/ 0 w 2891"/>
                <a:gd name="T3" fmla="*/ 1 h 736"/>
                <a:gd name="T4" fmla="*/ 0 w 2891"/>
                <a:gd name="T5" fmla="*/ 1 h 736"/>
                <a:gd name="T6" fmla="*/ 0 w 2891"/>
                <a:gd name="T7" fmla="*/ 1 h 736"/>
                <a:gd name="T8" fmla="*/ 0 w 2891"/>
                <a:gd name="T9" fmla="*/ 1 h 736"/>
                <a:gd name="T10" fmla="*/ 0 w 2891"/>
                <a:gd name="T11" fmla="*/ 0 h 736"/>
                <a:gd name="T12" fmla="*/ 0 60000 65536"/>
                <a:gd name="T13" fmla="*/ 0 60000 65536"/>
                <a:gd name="T14" fmla="*/ 0 60000 65536"/>
                <a:gd name="T15" fmla="*/ 0 60000 65536"/>
                <a:gd name="T16" fmla="*/ 0 60000 65536"/>
                <a:gd name="T17" fmla="*/ 0 60000 65536"/>
                <a:gd name="T18" fmla="*/ 0 w 2891"/>
                <a:gd name="T19" fmla="*/ 0 h 736"/>
                <a:gd name="T20" fmla="*/ 2891 w 2891"/>
                <a:gd name="T21" fmla="*/ 736 h 736"/>
              </a:gdLst>
              <a:ahLst/>
              <a:cxnLst>
                <a:cxn ang="T12">
                  <a:pos x="T0" y="T1"/>
                </a:cxn>
                <a:cxn ang="T13">
                  <a:pos x="T2" y="T3"/>
                </a:cxn>
                <a:cxn ang="T14">
                  <a:pos x="T4" y="T5"/>
                </a:cxn>
                <a:cxn ang="T15">
                  <a:pos x="T6" y="T7"/>
                </a:cxn>
                <a:cxn ang="T16">
                  <a:pos x="T8" y="T9"/>
                </a:cxn>
                <a:cxn ang="T17">
                  <a:pos x="T10" y="T11"/>
                </a:cxn>
              </a:cxnLst>
              <a:rect l="T18" t="T19" r="T20" b="T21"/>
              <a:pathLst>
                <a:path w="2891" h="736">
                  <a:moveTo>
                    <a:pt x="34" y="0"/>
                  </a:moveTo>
                  <a:lnTo>
                    <a:pt x="2575" y="251"/>
                  </a:lnTo>
                  <a:lnTo>
                    <a:pt x="2891" y="543"/>
                  </a:lnTo>
                  <a:lnTo>
                    <a:pt x="2540" y="736"/>
                  </a:lnTo>
                  <a:lnTo>
                    <a:pt x="0" y="485"/>
                  </a:lnTo>
                  <a:lnTo>
                    <a:pt x="34" y="0"/>
                  </a:lnTo>
                  <a:close/>
                </a:path>
              </a:pathLst>
            </a:custGeom>
            <a:solidFill>
              <a:srgbClr val="F8F8F8"/>
            </a:solidFill>
            <a:ln w="12700">
              <a:solidFill>
                <a:srgbClr val="000000"/>
              </a:solidFill>
              <a:round/>
              <a:headEnd/>
              <a:tailEnd/>
            </a:ln>
          </p:spPr>
          <p:txBody>
            <a:bodyPr/>
            <a:lstStyle/>
            <a:p>
              <a:endParaRPr lang="en-US" sz="2400">
                <a:latin typeface="Times New Roman" pitchFamily="18" charset="0"/>
              </a:endParaRPr>
            </a:p>
          </p:txBody>
        </p:sp>
      </p:grpSp>
      <p:sp>
        <p:nvSpPr>
          <p:cNvPr id="25" name="Text Box 26"/>
          <p:cNvSpPr txBox="1">
            <a:spLocks noChangeArrowheads="1"/>
          </p:cNvSpPr>
          <p:nvPr/>
        </p:nvSpPr>
        <p:spPr bwMode="auto">
          <a:xfrm rot="244464">
            <a:off x="7759154" y="3039275"/>
            <a:ext cx="30994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spcBef>
                <a:spcPct val="50000"/>
              </a:spcBef>
            </a:pPr>
            <a:r>
              <a:rPr lang="en-US" sz="2400" b="1" dirty="0">
                <a:latin typeface="Times New Roman" pitchFamily="18" charset="0"/>
              </a:rPr>
              <a:t>Weight loss clinics</a:t>
            </a:r>
            <a:endParaRPr lang="en-US" sz="2400" dirty="0">
              <a:latin typeface="Times New Roman" pitchFamily="18" charset="0"/>
            </a:endParaRPr>
          </a:p>
        </p:txBody>
      </p:sp>
      <p:sp>
        <p:nvSpPr>
          <p:cNvPr id="26" name="Text Box 27"/>
          <p:cNvSpPr txBox="1">
            <a:spLocks noChangeArrowheads="1"/>
          </p:cNvSpPr>
          <p:nvPr/>
        </p:nvSpPr>
        <p:spPr bwMode="auto">
          <a:xfrm rot="212611">
            <a:off x="7598056" y="1838918"/>
            <a:ext cx="127179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ctr"/>
            <a:r>
              <a:rPr lang="en-US" sz="2800" b="1" dirty="0">
                <a:latin typeface="Times New Roman" pitchFamily="18" charset="0"/>
              </a:rPr>
              <a:t>Gym</a:t>
            </a:r>
          </a:p>
        </p:txBody>
      </p:sp>
      <p:sp>
        <p:nvSpPr>
          <p:cNvPr id="27" name="Text Box 28"/>
          <p:cNvSpPr txBox="1">
            <a:spLocks noChangeArrowheads="1"/>
          </p:cNvSpPr>
          <p:nvPr/>
        </p:nvSpPr>
        <p:spPr bwMode="auto">
          <a:xfrm rot="-721187">
            <a:off x="7607834" y="3540745"/>
            <a:ext cx="9681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ctr"/>
            <a:r>
              <a:rPr lang="en-US" sz="2400" b="1" dirty="0">
                <a:latin typeface="Times New Roman" pitchFamily="18" charset="0"/>
              </a:rPr>
              <a:t>Yoga</a:t>
            </a:r>
            <a:endParaRPr lang="en-US" sz="2400" dirty="0">
              <a:latin typeface="Times New Roman" pitchFamily="18" charset="0"/>
            </a:endParaRPr>
          </a:p>
        </p:txBody>
      </p:sp>
      <p:sp>
        <p:nvSpPr>
          <p:cNvPr id="28" name="Text Box 29"/>
          <p:cNvSpPr txBox="1">
            <a:spLocks noChangeArrowheads="1"/>
          </p:cNvSpPr>
          <p:nvPr/>
        </p:nvSpPr>
        <p:spPr bwMode="auto">
          <a:xfrm rot="611927">
            <a:off x="7438249" y="2492786"/>
            <a:ext cx="114705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ctr"/>
            <a:r>
              <a:rPr lang="en-US" sz="2400" b="1" dirty="0">
                <a:latin typeface="Times New Roman" pitchFamily="18" charset="0"/>
              </a:rPr>
              <a:t>Drugs</a:t>
            </a:r>
          </a:p>
        </p:txBody>
      </p:sp>
      <p:sp>
        <p:nvSpPr>
          <p:cNvPr id="29" name="Text Box 30"/>
          <p:cNvSpPr txBox="1">
            <a:spLocks noChangeArrowheads="1"/>
          </p:cNvSpPr>
          <p:nvPr/>
        </p:nvSpPr>
        <p:spPr bwMode="auto">
          <a:xfrm rot="-112072">
            <a:off x="8475006" y="2140456"/>
            <a:ext cx="16469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200">
                <a:solidFill>
                  <a:schemeClr val="tx1"/>
                </a:solidFill>
                <a:latin typeface="Arial" pitchFamily="34" charset="0"/>
              </a:defRPr>
            </a:lvl1pPr>
            <a:lvl2pPr marL="742950" indent="-285750">
              <a:defRPr sz="3200">
                <a:solidFill>
                  <a:schemeClr val="tx1"/>
                </a:solidFill>
                <a:latin typeface="Arial" pitchFamily="34" charset="0"/>
              </a:defRPr>
            </a:lvl2pPr>
            <a:lvl3pPr marL="1143000" indent="-228600">
              <a:defRPr sz="3200">
                <a:solidFill>
                  <a:schemeClr val="tx1"/>
                </a:solidFill>
                <a:latin typeface="Arial" pitchFamily="34" charset="0"/>
              </a:defRPr>
            </a:lvl3pPr>
            <a:lvl4pPr marL="1600200" indent="-228600">
              <a:defRPr sz="3200">
                <a:solidFill>
                  <a:schemeClr val="tx1"/>
                </a:solidFill>
                <a:latin typeface="Arial" pitchFamily="34" charset="0"/>
              </a:defRPr>
            </a:lvl4pPr>
            <a:lvl5pPr marL="2057400" indent="-228600">
              <a:defRPr sz="3200">
                <a:solidFill>
                  <a:schemeClr val="tx1"/>
                </a:solidFill>
                <a:latin typeface="Arial" pitchFamily="34" charset="0"/>
              </a:defRPr>
            </a:lvl5pPr>
            <a:lvl6pPr marL="2514600" indent="-228600" eaLnBrk="0" fontAlgn="base" hangingPunct="0">
              <a:spcBef>
                <a:spcPct val="0"/>
              </a:spcBef>
              <a:spcAft>
                <a:spcPct val="0"/>
              </a:spcAft>
              <a:defRPr sz="3200">
                <a:solidFill>
                  <a:schemeClr val="tx1"/>
                </a:solidFill>
                <a:latin typeface="Arial" pitchFamily="34" charset="0"/>
              </a:defRPr>
            </a:lvl6pPr>
            <a:lvl7pPr marL="2971800" indent="-228600" eaLnBrk="0" fontAlgn="base" hangingPunct="0">
              <a:spcBef>
                <a:spcPct val="0"/>
              </a:spcBef>
              <a:spcAft>
                <a:spcPct val="0"/>
              </a:spcAft>
              <a:defRPr sz="3200">
                <a:solidFill>
                  <a:schemeClr val="tx1"/>
                </a:solidFill>
                <a:latin typeface="Arial" pitchFamily="34" charset="0"/>
              </a:defRPr>
            </a:lvl7pPr>
            <a:lvl8pPr marL="3429000" indent="-228600" eaLnBrk="0" fontAlgn="base" hangingPunct="0">
              <a:spcBef>
                <a:spcPct val="0"/>
              </a:spcBef>
              <a:spcAft>
                <a:spcPct val="0"/>
              </a:spcAft>
              <a:defRPr sz="3200">
                <a:solidFill>
                  <a:schemeClr val="tx1"/>
                </a:solidFill>
                <a:latin typeface="Arial" pitchFamily="34" charset="0"/>
              </a:defRPr>
            </a:lvl8pPr>
            <a:lvl9pPr marL="3886200" indent="-228600" eaLnBrk="0" fontAlgn="base" hangingPunct="0">
              <a:spcBef>
                <a:spcPct val="0"/>
              </a:spcBef>
              <a:spcAft>
                <a:spcPct val="0"/>
              </a:spcAft>
              <a:defRPr sz="3200">
                <a:solidFill>
                  <a:schemeClr val="tx1"/>
                </a:solidFill>
                <a:latin typeface="Arial" pitchFamily="34" charset="0"/>
              </a:defRPr>
            </a:lvl9pPr>
          </a:lstStyle>
          <a:p>
            <a:pPr algn="ctr"/>
            <a:r>
              <a:rPr lang="en-US" sz="2800" b="1" dirty="0">
                <a:latin typeface="Times New Roman" pitchFamily="18" charset="0"/>
              </a:rPr>
              <a:t>Surgery</a:t>
            </a:r>
          </a:p>
        </p:txBody>
      </p:sp>
      <p:sp>
        <p:nvSpPr>
          <p:cNvPr id="30" name="Rectangle 34"/>
          <p:cNvSpPr>
            <a:spLocks noChangeArrowheads="1"/>
          </p:cNvSpPr>
          <p:nvPr/>
        </p:nvSpPr>
        <p:spPr bwMode="auto">
          <a:xfrm>
            <a:off x="1611054" y="129721"/>
            <a:ext cx="91440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3600" b="1" dirty="0">
                <a:solidFill>
                  <a:srgbClr val="002060"/>
                </a:solidFill>
                <a:latin typeface="Aharoni" pitchFamily="2" charset="-79"/>
                <a:cs typeface="Aharoni" pitchFamily="2" charset="-79"/>
              </a:rPr>
              <a:t>Quest for Wellness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500"/>
                                        <p:tgtEl>
                                          <p:spTgt spid="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wipe(left)">
                                      <p:cBhvr>
                                        <p:cTn id="17" dur="500"/>
                                        <p:tgtEl>
                                          <p:spTgt spid="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www.energyfirst.com/site/ef09/images/banner_breakfast.jpg"/>
          <p:cNvPicPr>
            <a:picLocks noChangeAspect="1" noChangeArrowheads="1"/>
          </p:cNvPicPr>
          <p:nvPr/>
        </p:nvPicPr>
        <p:blipFill>
          <a:blip r:embed="rId2" cstate="print"/>
          <a:srcRect/>
          <a:stretch>
            <a:fillRect/>
          </a:stretch>
        </p:blipFill>
        <p:spPr bwMode="auto">
          <a:xfrm>
            <a:off x="1291758" y="1421496"/>
            <a:ext cx="9492356" cy="3614964"/>
          </a:xfrm>
          <a:prstGeom prst="rect">
            <a:avLst/>
          </a:prstGeom>
          <a:noFill/>
        </p:spPr>
      </p:pic>
      <p:sp>
        <p:nvSpPr>
          <p:cNvPr id="4" name="Rectangle 3"/>
          <p:cNvSpPr/>
          <p:nvPr/>
        </p:nvSpPr>
        <p:spPr>
          <a:xfrm>
            <a:off x="551533" y="245520"/>
            <a:ext cx="10972814" cy="707886"/>
          </a:xfrm>
          <a:prstGeom prst="rect">
            <a:avLst/>
          </a:prstGeom>
          <a:noFill/>
        </p:spPr>
        <p:txBody>
          <a:bodyPr wrap="square" lIns="91440" tIns="45720" rIns="91440" bIns="4572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sz="4000"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rPr>
              <a:t>Change Your Breakfast, Change Your Life</a:t>
            </a:r>
            <a:endParaRPr lang="en-US" sz="4000" b="1" cap="none" spc="5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endParaRPr>
          </a:p>
        </p:txBody>
      </p:sp>
      <p:sp>
        <p:nvSpPr>
          <p:cNvPr id="5" name="Rectangle 4"/>
          <p:cNvSpPr/>
          <p:nvPr/>
        </p:nvSpPr>
        <p:spPr>
          <a:xfrm>
            <a:off x="1295382" y="5497813"/>
            <a:ext cx="9601200" cy="677108"/>
          </a:xfrm>
          <a:prstGeom prst="rect">
            <a:avLst/>
          </a:prstGeom>
          <a:noFill/>
        </p:spPr>
        <p:txBody>
          <a:bodyPr wrap="square" lIns="91440" tIns="45720" rIns="91440" bIns="45720">
            <a:spAutoFit/>
          </a:bodyPr>
          <a:lstStyle/>
          <a:p>
            <a:pPr algn="ctr"/>
            <a:r>
              <a:rPr lang="en-US" sz="38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Prevent Diabetes, Obesity, &amp; Heart Diseases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http://www.wefixwetbasements.com/wp-content/uploads/2013/01/7896457_1-Pictures-of-DoIt4YouNow-Home-Repair.jpg"/>
          <p:cNvPicPr>
            <a:picLocks noChangeAspect="1" noChangeArrowheads="1"/>
          </p:cNvPicPr>
          <p:nvPr/>
        </p:nvPicPr>
        <p:blipFill>
          <a:blip r:embed="rId2" cstate="print"/>
          <a:srcRect/>
          <a:stretch>
            <a:fillRect/>
          </a:stretch>
        </p:blipFill>
        <p:spPr bwMode="auto">
          <a:xfrm>
            <a:off x="6888934" y="1127562"/>
            <a:ext cx="3739112" cy="3943350"/>
          </a:xfrm>
          <a:prstGeom prst="rect">
            <a:avLst/>
          </a:prstGeom>
          <a:noFill/>
        </p:spPr>
      </p:pic>
      <p:pic>
        <p:nvPicPr>
          <p:cNvPr id="4" name="Picture 6" descr="http://www.questpcs.com/evangelicalcatholicchurch/images/labor%20union%20workers.jpg"/>
          <p:cNvPicPr>
            <a:picLocks noChangeAspect="1" noChangeArrowheads="1"/>
          </p:cNvPicPr>
          <p:nvPr/>
        </p:nvPicPr>
        <p:blipFill>
          <a:blip r:embed="rId3" cstate="print"/>
          <a:srcRect/>
          <a:stretch>
            <a:fillRect/>
          </a:stretch>
        </p:blipFill>
        <p:spPr bwMode="auto">
          <a:xfrm>
            <a:off x="1048644" y="1295712"/>
            <a:ext cx="4114800" cy="3657600"/>
          </a:xfrm>
          <a:prstGeom prst="rect">
            <a:avLst/>
          </a:prstGeom>
          <a:noFill/>
        </p:spPr>
      </p:pic>
      <p:sp>
        <p:nvSpPr>
          <p:cNvPr id="5" name="TextBox 4"/>
          <p:cNvSpPr txBox="1"/>
          <p:nvPr/>
        </p:nvSpPr>
        <p:spPr>
          <a:xfrm>
            <a:off x="1048644" y="4932046"/>
            <a:ext cx="4114800" cy="769441"/>
          </a:xfrm>
          <a:prstGeom prst="rect">
            <a:avLst/>
          </a:prstGeom>
          <a:solidFill>
            <a:srgbClr val="00B0F0"/>
          </a:solidFill>
          <a:ln w="12700">
            <a:solidFill>
              <a:schemeClr val="tx1"/>
            </a:solidFill>
          </a:ln>
        </p:spPr>
        <p:txBody>
          <a:bodyPr wrap="square" rtlCol="0">
            <a:spAutoFit/>
          </a:bodyPr>
          <a:lstStyle/>
          <a:p>
            <a:pPr algn="ctr"/>
            <a:r>
              <a:rPr lang="en-US" sz="2200" b="1" dirty="0" smtClean="0"/>
              <a:t>1.  To give ENERGY for our CELLS during the DAY.</a:t>
            </a:r>
            <a:endParaRPr lang="en-US" sz="2200" b="1" dirty="0"/>
          </a:p>
        </p:txBody>
      </p:sp>
      <p:sp>
        <p:nvSpPr>
          <p:cNvPr id="6" name="TextBox 5"/>
          <p:cNvSpPr txBox="1"/>
          <p:nvPr/>
        </p:nvSpPr>
        <p:spPr>
          <a:xfrm>
            <a:off x="6665646" y="4985055"/>
            <a:ext cx="3962400" cy="769441"/>
          </a:xfrm>
          <a:prstGeom prst="rect">
            <a:avLst/>
          </a:prstGeom>
          <a:solidFill>
            <a:schemeClr val="tx1"/>
          </a:solidFill>
          <a:ln w="12700">
            <a:solidFill>
              <a:schemeClr val="tx1"/>
            </a:solidFill>
          </a:ln>
        </p:spPr>
        <p:txBody>
          <a:bodyPr wrap="square" rtlCol="0">
            <a:spAutoFit/>
          </a:bodyPr>
          <a:lstStyle/>
          <a:p>
            <a:pPr algn="ctr"/>
            <a:r>
              <a:rPr lang="en-US" sz="2200" b="1" dirty="0" smtClean="0">
                <a:solidFill>
                  <a:schemeClr val="bg1"/>
                </a:solidFill>
              </a:rPr>
              <a:t>2.  To REPAIR &amp; REGENERATE  our CELLS at NIGHT</a:t>
            </a:r>
            <a:endParaRPr lang="en-US" sz="2200" b="1" dirty="0">
              <a:solidFill>
                <a:schemeClr val="bg1"/>
              </a:solidFill>
            </a:endParaRPr>
          </a:p>
        </p:txBody>
      </p:sp>
      <p:pic>
        <p:nvPicPr>
          <p:cNvPr id="7" name="Picture 12" descr="http://www.orchidcellmark.com/share/images/content/dna101/overview_img.jpg"/>
          <p:cNvPicPr>
            <a:picLocks noChangeAspect="1" noChangeArrowheads="1"/>
          </p:cNvPicPr>
          <p:nvPr/>
        </p:nvPicPr>
        <p:blipFill>
          <a:blip r:embed="rId4" cstate="print"/>
          <a:srcRect/>
          <a:stretch>
            <a:fillRect/>
          </a:stretch>
        </p:blipFill>
        <p:spPr bwMode="auto">
          <a:xfrm>
            <a:off x="9485046" y="1127562"/>
            <a:ext cx="1371600" cy="1073869"/>
          </a:xfrm>
          <a:prstGeom prst="rect">
            <a:avLst/>
          </a:prstGeom>
          <a:noFill/>
        </p:spPr>
      </p:pic>
      <p:pic>
        <p:nvPicPr>
          <p:cNvPr id="8" name="Picture 2" descr="Protei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20245" y="2136305"/>
            <a:ext cx="1501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descr="Fat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810644" y="3279305"/>
            <a:ext cx="12954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descr="Carbohydrate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182244" y="3279305"/>
            <a:ext cx="12954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2115444" y="1526706"/>
            <a:ext cx="19812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3200" b="1" dirty="0"/>
              <a:t>ENERGY</a:t>
            </a:r>
          </a:p>
        </p:txBody>
      </p:sp>
      <p:sp>
        <p:nvSpPr>
          <p:cNvPr id="12" name="TextBox 11"/>
          <p:cNvSpPr txBox="1">
            <a:spLocks noChangeArrowheads="1"/>
          </p:cNvSpPr>
          <p:nvPr/>
        </p:nvSpPr>
        <p:spPr bwMode="auto">
          <a:xfrm>
            <a:off x="1668877" y="4346106"/>
            <a:ext cx="2895600" cy="461655"/>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400" b="1" dirty="0" smtClean="0"/>
              <a:t>MACRO  </a:t>
            </a:r>
            <a:r>
              <a:rPr lang="en-US" sz="2400" b="1" dirty="0"/>
              <a:t>NUTRIENTS</a:t>
            </a:r>
          </a:p>
        </p:txBody>
      </p:sp>
      <p:sp>
        <p:nvSpPr>
          <p:cNvPr id="13" name="TextBox 12"/>
          <p:cNvSpPr txBox="1">
            <a:spLocks noChangeArrowheads="1"/>
          </p:cNvSpPr>
          <p:nvPr/>
        </p:nvSpPr>
        <p:spPr bwMode="auto">
          <a:xfrm>
            <a:off x="7046646" y="2207290"/>
            <a:ext cx="3505200" cy="2246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800" b="1" dirty="0" smtClean="0">
                <a:solidFill>
                  <a:srgbClr val="000099"/>
                </a:solidFill>
              </a:rPr>
              <a:t>VITAMINS</a:t>
            </a:r>
          </a:p>
          <a:p>
            <a:pPr algn="ctr"/>
            <a:r>
              <a:rPr lang="en-US" sz="2800" b="1" dirty="0" smtClean="0">
                <a:solidFill>
                  <a:srgbClr val="000099"/>
                </a:solidFill>
              </a:rPr>
              <a:t>MINERALS</a:t>
            </a:r>
          </a:p>
          <a:p>
            <a:pPr algn="ctr"/>
            <a:r>
              <a:rPr lang="en-US" sz="2800" b="1" dirty="0" smtClean="0">
                <a:solidFill>
                  <a:srgbClr val="000099"/>
                </a:solidFill>
              </a:rPr>
              <a:t> AMINO ACIDS</a:t>
            </a:r>
          </a:p>
          <a:p>
            <a:pPr algn="ctr"/>
            <a:r>
              <a:rPr lang="en-US" sz="2800" b="1" dirty="0" smtClean="0">
                <a:solidFill>
                  <a:srgbClr val="000099"/>
                </a:solidFill>
              </a:rPr>
              <a:t>PHYTO NUTRIENTS</a:t>
            </a:r>
          </a:p>
          <a:p>
            <a:pPr algn="ctr"/>
            <a:r>
              <a:rPr lang="en-US" sz="2800" b="1" dirty="0" smtClean="0">
                <a:solidFill>
                  <a:srgbClr val="000099"/>
                </a:solidFill>
              </a:rPr>
              <a:t>ANTIOXIDENTS</a:t>
            </a:r>
            <a:endParaRPr lang="en-US" sz="2800" b="1" dirty="0"/>
          </a:p>
        </p:txBody>
      </p:sp>
      <p:sp>
        <p:nvSpPr>
          <p:cNvPr id="14" name="TextBox 13"/>
          <p:cNvSpPr txBox="1">
            <a:spLocks noChangeArrowheads="1"/>
          </p:cNvSpPr>
          <p:nvPr/>
        </p:nvSpPr>
        <p:spPr bwMode="auto">
          <a:xfrm>
            <a:off x="7275246" y="4416564"/>
            <a:ext cx="2895600" cy="461655"/>
          </a:xfrm>
          <a:prstGeom prst="rect">
            <a:avLst/>
          </a:prstGeom>
          <a:solidFill>
            <a:srgbClr val="7030A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400" b="1" dirty="0">
                <a:solidFill>
                  <a:schemeClr val="bg1"/>
                </a:solidFill>
              </a:rPr>
              <a:t>MICRO NUTRIENTS</a:t>
            </a:r>
          </a:p>
        </p:txBody>
      </p:sp>
      <p:sp>
        <p:nvSpPr>
          <p:cNvPr id="15" name="Title 2"/>
          <p:cNvSpPr txBox="1">
            <a:spLocks/>
          </p:cNvSpPr>
          <p:nvPr/>
        </p:nvSpPr>
        <p:spPr>
          <a:xfrm>
            <a:off x="667644" y="188682"/>
            <a:ext cx="9144000" cy="85725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effectLst/>
                <a:uLnTx/>
                <a:uFillTx/>
                <a:latin typeface="Aharoni" pitchFamily="2" charset="-79"/>
                <a:ea typeface="+mj-ea"/>
                <a:cs typeface="Aharoni" pitchFamily="2" charset="-79"/>
              </a:rPr>
              <a:t>Why do we </a:t>
            </a:r>
            <a:r>
              <a:rPr kumimoji="0" lang="en-US" sz="4000" b="0" i="0" u="none" strike="noStrike" kern="1200" cap="none" spc="0" normalizeH="0" baseline="0" noProof="0" dirty="0" smtClean="0">
                <a:ln>
                  <a:noFill/>
                </a:ln>
                <a:solidFill>
                  <a:srgbClr val="C00000"/>
                </a:solidFill>
                <a:effectLst/>
                <a:uLnTx/>
                <a:uFillTx/>
                <a:latin typeface="Aharoni" pitchFamily="2" charset="-79"/>
                <a:ea typeface="+mj-ea"/>
                <a:cs typeface="Aharoni" pitchFamily="2" charset="-79"/>
              </a:rPr>
              <a:t>need</a:t>
            </a:r>
            <a:r>
              <a:rPr kumimoji="0" lang="en-US" sz="4000" b="0" i="0" u="none" strike="noStrike" kern="1200" cap="none" spc="0" normalizeH="0" baseline="0" noProof="0" dirty="0" smtClean="0">
                <a:ln>
                  <a:noFill/>
                </a:ln>
                <a:effectLst/>
                <a:uLnTx/>
                <a:uFillTx/>
                <a:latin typeface="Aharoni" pitchFamily="2" charset="-79"/>
                <a:ea typeface="+mj-ea"/>
                <a:cs typeface="Aharoni" pitchFamily="2" charset="-79"/>
              </a:rPr>
              <a:t> </a:t>
            </a:r>
            <a:r>
              <a:rPr kumimoji="0" lang="en-US" sz="4000" b="0" i="0" u="none" strike="noStrike" kern="1200" cap="none" spc="0" normalizeH="0" baseline="0" noProof="0" dirty="0" smtClean="0">
                <a:ln>
                  <a:noFill/>
                </a:ln>
                <a:solidFill>
                  <a:srgbClr val="C00000"/>
                </a:solidFill>
                <a:effectLst/>
                <a:uLnTx/>
                <a:uFillTx/>
                <a:latin typeface="Aharoni" pitchFamily="2" charset="-79"/>
                <a:ea typeface="+mj-ea"/>
                <a:cs typeface="Aharoni" pitchFamily="2" charset="-79"/>
              </a:rPr>
              <a:t>Food</a:t>
            </a:r>
            <a:r>
              <a:rPr kumimoji="0" lang="en-US" sz="4000" b="0" i="0" u="none" strike="noStrike" kern="1200" cap="none" spc="0" normalizeH="0" baseline="0" noProof="0" dirty="0" smtClean="0">
                <a:ln>
                  <a:noFill/>
                </a:ln>
                <a:effectLst/>
                <a:uLnTx/>
                <a:uFillTx/>
                <a:latin typeface="Aharoni" pitchFamily="2" charset="-79"/>
                <a:ea typeface="+mj-ea"/>
                <a:cs typeface="Aharoni" pitchFamily="2" charset="-79"/>
              </a:rPr>
              <a:t> </a:t>
            </a:r>
            <a:r>
              <a:rPr kumimoji="0" lang="en-US" sz="4000" b="1" i="0" u="none" strike="noStrike" kern="1200" cap="none" spc="0" normalizeH="0" baseline="0" noProof="0" dirty="0" smtClean="0">
                <a:ln>
                  <a:noFill/>
                </a:ln>
                <a:effectLst/>
                <a:uLnTx/>
                <a:uFillTx/>
                <a:ea typeface="+mj-ea"/>
                <a:cs typeface="Aharoni" pitchFamily="2" charset="-79"/>
              </a:rPr>
              <a:t>?</a:t>
            </a:r>
            <a:endParaRPr kumimoji="0" lang="en-IN" sz="4000" b="1" i="0" u="none" strike="noStrike" kern="1200" cap="none" spc="0" normalizeH="0" baseline="0" noProof="0" dirty="0">
              <a:ln>
                <a:noFill/>
              </a:ln>
              <a:effectLst/>
              <a:uLnTx/>
              <a:uFillTx/>
              <a:latin typeface="Aharoni" pitchFamily="2" charset="-79"/>
              <a:ea typeface="+mj-ea"/>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1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Bottom)">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2" presetClass="entr" presetSubtype="4"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slide(fromBottom)">
                                      <p:cBhvr>
                                        <p:cTn id="18" dur="500"/>
                                        <p:tgtEl>
                                          <p:spTgt spid="3"/>
                                        </p:tgtEl>
                                      </p:cBhvr>
                                    </p:animEffect>
                                  </p:childTnLst>
                                </p:cTn>
                              </p:par>
                              <p:par>
                                <p:cTn id="19" presetID="12" presetClass="entr" presetSubtype="4"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lide(fromBottom)">
                                      <p:cBhvr>
                                        <p:cTn id="21" dur="500"/>
                                        <p:tgtEl>
                                          <p:spTgt spid="7"/>
                                        </p:tgtEl>
                                      </p:cBhvr>
                                    </p:animEffect>
                                  </p:childTnLst>
                                </p:cTn>
                              </p:par>
                              <p:par>
                                <p:cTn id="22" presetID="35" presetClass="emph" presetSubtype="0" repeatCount="indefinite" fill="hold" nodeType="withEffect">
                                  <p:stCondLst>
                                    <p:cond delay="0"/>
                                  </p:stCondLst>
                                  <p:childTnLst>
                                    <p:anim calcmode="discrete" valueType="str">
                                      <p:cBhvr>
                                        <p:cTn id="23"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24" fill="hold">
                      <p:stCondLst>
                        <p:cond delay="indefinite"/>
                      </p:stCondLst>
                      <p:childTnLst>
                        <p:par>
                          <p:cTn id="25" fill="hold">
                            <p:stCondLst>
                              <p:cond delay="0"/>
                            </p:stCondLst>
                            <p:childTnLst>
                              <p:par>
                                <p:cTn id="26" presetID="12" presetClass="entr" presetSubtype="4"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slide(fromBottom)">
                                      <p:cBhvr>
                                        <p:cTn id="28" dur="500"/>
                                        <p:tgtEl>
                                          <p:spTgt spid="8"/>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slide(fromBottom)">
                                      <p:cBhvr>
                                        <p:cTn id="31" dur="500"/>
                                        <p:tgtEl>
                                          <p:spTgt spid="11"/>
                                        </p:tgtEl>
                                      </p:cBhvr>
                                    </p:animEffect>
                                  </p:childTnLst>
                                </p:cTn>
                              </p:par>
                              <p:par>
                                <p:cTn id="32" presetID="12" presetClass="entr" presetSubtype="4"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lide(fromBottom)">
                                      <p:cBhvr>
                                        <p:cTn id="34" dur="500"/>
                                        <p:tgtEl>
                                          <p:spTgt spid="9"/>
                                        </p:tgtEl>
                                      </p:cBhvr>
                                    </p:animEffect>
                                  </p:childTnLst>
                                </p:cTn>
                              </p:par>
                              <p:par>
                                <p:cTn id="35" presetID="12" presetClass="entr" presetSubtype="4"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slide(fromBottom)">
                                      <p:cBhvr>
                                        <p:cTn id="37" dur="500"/>
                                        <p:tgtEl>
                                          <p:spTgt spid="10"/>
                                        </p:tgtEl>
                                      </p:cBhvr>
                                    </p:animEffect>
                                  </p:childTnLst>
                                </p:cTn>
                              </p:par>
                              <p:par>
                                <p:cTn id="38" presetID="1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slide(fromBottom)">
                                      <p:cBhvr>
                                        <p:cTn id="40" dur="500"/>
                                        <p:tgtEl>
                                          <p:spTgt spid="12"/>
                                        </p:tgtEl>
                                      </p:cBhvr>
                                    </p:animEffect>
                                  </p:childTnLst>
                                </p:cTn>
                              </p:par>
                              <p:par>
                                <p:cTn id="41" presetID="9" presetClass="exit" presetSubtype="0" fill="hold" nodeType="withEffect">
                                  <p:stCondLst>
                                    <p:cond delay="0"/>
                                  </p:stCondLst>
                                  <p:childTnLst>
                                    <p:animEffect transition="out" filter="dissolve">
                                      <p:cBhvr>
                                        <p:cTn id="42" dur="1000"/>
                                        <p:tgtEl>
                                          <p:spTgt spid="4"/>
                                        </p:tgtEl>
                                      </p:cBhvr>
                                    </p:animEffect>
                                    <p:set>
                                      <p:cBhvr>
                                        <p:cTn id="43" dur="1" fill="hold">
                                          <p:stCondLst>
                                            <p:cond delay="999"/>
                                          </p:stCondLst>
                                        </p:cTn>
                                        <p:tgtEl>
                                          <p:spTgt spid="4"/>
                                        </p:tgtEl>
                                        <p:attrNameLst>
                                          <p:attrName>style.visibility</p:attrName>
                                        </p:attrNameLst>
                                      </p:cBhvr>
                                      <p:to>
                                        <p:strVal val="hidden"/>
                                      </p:to>
                                    </p:set>
                                  </p:childTnLst>
                                </p:cTn>
                              </p:par>
                            </p:childTnLst>
                          </p:cTn>
                        </p:par>
                      </p:childTnLst>
                    </p:cTn>
                  </p:par>
                  <p:par>
                    <p:cTn id="44" fill="hold">
                      <p:stCondLst>
                        <p:cond delay="indefinite"/>
                      </p:stCondLst>
                      <p:childTnLst>
                        <p:par>
                          <p:cTn id="45" fill="hold">
                            <p:stCondLst>
                              <p:cond delay="0"/>
                            </p:stCondLst>
                            <p:childTnLst>
                              <p:par>
                                <p:cTn id="46" presetID="12" presetClass="entr" presetSubtype="4"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slide(fromBottom)">
                                      <p:cBhvr>
                                        <p:cTn id="48" dur="500"/>
                                        <p:tgtEl>
                                          <p:spTgt spid="13"/>
                                        </p:tgtEl>
                                      </p:cBhvr>
                                    </p:animEffect>
                                  </p:childTnLst>
                                </p:cTn>
                              </p:par>
                              <p:par>
                                <p:cTn id="49" presetID="12" presetClass="entr" presetSubtype="4"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slide(fromBottom)">
                                      <p:cBhvr>
                                        <p:cTn id="51" dur="500"/>
                                        <p:tgtEl>
                                          <p:spTgt spid="14"/>
                                        </p:tgtEl>
                                      </p:cBhvr>
                                    </p:animEffect>
                                  </p:childTnLst>
                                </p:cTn>
                              </p:par>
                              <p:par>
                                <p:cTn id="52" presetID="9" presetClass="exit" presetSubtype="0" fill="hold" nodeType="withEffect">
                                  <p:stCondLst>
                                    <p:cond delay="0"/>
                                  </p:stCondLst>
                                  <p:childTnLst>
                                    <p:animEffect transition="out" filter="dissolve">
                                      <p:cBhvr>
                                        <p:cTn id="53" dur="1000"/>
                                        <p:tgtEl>
                                          <p:spTgt spid="3"/>
                                        </p:tgtEl>
                                      </p:cBhvr>
                                    </p:animEffect>
                                    <p:set>
                                      <p:cBhvr>
                                        <p:cTn id="54" dur="1" fill="hold">
                                          <p:stCondLst>
                                            <p:cond delay="999"/>
                                          </p:stCondLst>
                                        </p:cTn>
                                        <p:tgtEl>
                                          <p:spTgt spid="3"/>
                                        </p:tgtEl>
                                        <p:attrNameLst>
                                          <p:attrName>style.visibility</p:attrName>
                                        </p:attrNameLst>
                                      </p:cBhvr>
                                      <p:to>
                                        <p:strVal val="hidden"/>
                                      </p:to>
                                    </p:set>
                                  </p:childTnLst>
                                </p:cTn>
                              </p:par>
                              <p:par>
                                <p:cTn id="55" presetID="26" presetClass="emph" presetSubtype="0" fill="hold" grpId="0" nodeType="withEffect">
                                  <p:stCondLst>
                                    <p:cond delay="0"/>
                                  </p:stCondLst>
                                  <p:childTnLst>
                                    <p:animEffect transition="out" filter="fade">
                                      <p:cBhvr>
                                        <p:cTn id="56" dur="500" tmFilter="0, 0; .2, .5; .8, .5; 1, 0"/>
                                        <p:tgtEl>
                                          <p:spTgt spid="15"/>
                                        </p:tgtEl>
                                      </p:cBhvr>
                                    </p:animEffect>
                                    <p:animScale>
                                      <p:cBhvr>
                                        <p:cTn id="5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1" grpId="0"/>
      <p:bldP spid="12" grpId="0" animBg="1"/>
      <p:bldP spid="13" grpId="0"/>
      <p:bldP spid="14" grpId="0" animBg="1"/>
      <p:bldP spid="1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39</a:t>
            </a:fld>
            <a:endParaRPr lang="en-IN"/>
          </a:p>
        </p:txBody>
      </p:sp>
      <p:grpSp>
        <p:nvGrpSpPr>
          <p:cNvPr id="5" name="Group 4"/>
          <p:cNvGrpSpPr/>
          <p:nvPr/>
        </p:nvGrpSpPr>
        <p:grpSpPr>
          <a:xfrm>
            <a:off x="740232" y="319316"/>
            <a:ext cx="10613567" cy="5943600"/>
            <a:chOff x="740232" y="319316"/>
            <a:chExt cx="10613567" cy="5943600"/>
          </a:xfrm>
        </p:grpSpPr>
        <p:pic>
          <p:nvPicPr>
            <p:cNvPr id="4" name="howBodyWorks.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4" cstate="print"/>
            <a:stretch>
              <a:fillRect/>
            </a:stretch>
          </p:blipFill>
          <p:spPr>
            <a:xfrm>
              <a:off x="740233" y="319316"/>
              <a:ext cx="10566400" cy="5943600"/>
            </a:xfrm>
            <a:prstGeom prst="rect">
              <a:avLst/>
            </a:prstGeom>
          </p:spPr>
        </p:pic>
        <p:pic>
          <p:nvPicPr>
            <p:cNvPr id="3" name="Picture 2"/>
            <p:cNvPicPr>
              <a:picLocks noChangeAspect="1"/>
            </p:cNvPicPr>
            <p:nvPr/>
          </p:nvPicPr>
          <p:blipFill>
            <a:blip r:embed="rId5"/>
            <a:stretch>
              <a:fillRect/>
            </a:stretch>
          </p:blipFill>
          <p:spPr>
            <a:xfrm>
              <a:off x="740232" y="319316"/>
              <a:ext cx="10613567" cy="552450"/>
            </a:xfrm>
            <a:prstGeom prst="rect">
              <a:avLst/>
            </a:prstGeom>
          </p:spPr>
        </p:pic>
      </p:grpSp>
    </p:spTree>
  </p:cSld>
  <p:clrMapOvr>
    <a:masterClrMapping/>
  </p:clrMapOvr>
  <p:timing>
    <p:tnLst>
      <p:par>
        <p:cTn id="1" dur="indefinite" restart="never" nodeType="tmRoot">
          <p:childTnLst>
            <p:video fullScrn="1">
              <p:cMediaNode>
                <p:cTn id="2"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3220" name="Picture 4" descr="http://www.tempoaustralia.com.au/images/onix/products/kitchen-appliances/OX23SMO.png"/>
          <p:cNvPicPr>
            <a:picLocks noChangeAspect="1" noChangeArrowheads="1"/>
          </p:cNvPicPr>
          <p:nvPr/>
        </p:nvPicPr>
        <p:blipFill>
          <a:blip r:embed="rId2" cstate="print"/>
          <a:srcRect/>
          <a:stretch>
            <a:fillRect/>
          </a:stretch>
        </p:blipFill>
        <p:spPr bwMode="auto">
          <a:xfrm>
            <a:off x="4673600" y="2983632"/>
            <a:ext cx="3251200" cy="3251200"/>
          </a:xfrm>
          <a:prstGeom prst="rect">
            <a:avLst/>
          </a:prstGeom>
          <a:noFill/>
          <a:ln w="9525">
            <a:noFill/>
            <a:miter lim="800000"/>
            <a:headEnd/>
            <a:tailEnd/>
          </a:ln>
        </p:spPr>
      </p:pic>
      <p:sp>
        <p:nvSpPr>
          <p:cNvPr id="7" name="TextBox 6"/>
          <p:cNvSpPr txBox="1">
            <a:spLocks noChangeArrowheads="1"/>
          </p:cNvSpPr>
          <p:nvPr/>
        </p:nvSpPr>
        <p:spPr bwMode="auto">
          <a:xfrm>
            <a:off x="289984" y="3149196"/>
            <a:ext cx="3251200" cy="415494"/>
          </a:xfrm>
          <a:prstGeom prst="rect">
            <a:avLst/>
          </a:prstGeom>
          <a:noFill/>
          <a:ln w="9525">
            <a:noFill/>
            <a:miter lim="800000"/>
            <a:headEnd/>
            <a:tailEnd/>
          </a:ln>
        </p:spPr>
        <p:txBody>
          <a:bodyPr lIns="121917" tIns="60958" rIns="121917" bIns="60958">
            <a:spAutoFit/>
          </a:bodyPr>
          <a:lstStyle/>
          <a:p>
            <a:r>
              <a:rPr lang="en-US" sz="1900" b="1" dirty="0">
                <a:latin typeface="Arial Narrow" pitchFamily="34" charset="0"/>
              </a:rPr>
              <a:t>Poor eating habits (Junk foods)</a:t>
            </a:r>
          </a:p>
        </p:txBody>
      </p:sp>
      <p:pic>
        <p:nvPicPr>
          <p:cNvPr id="317442" name="Picture 2" descr="http://arganoilforhairs.com/wp-content/uploads/2012/05/609A5434-D92B-C761-9B76064FCF21FF75_1.jpg"/>
          <p:cNvPicPr>
            <a:picLocks noChangeAspect="1" noChangeArrowheads="1"/>
          </p:cNvPicPr>
          <p:nvPr/>
        </p:nvPicPr>
        <p:blipFill>
          <a:blip r:embed="rId3" cstate="print"/>
          <a:srcRect/>
          <a:stretch>
            <a:fillRect/>
          </a:stretch>
        </p:blipFill>
        <p:spPr bwMode="auto">
          <a:xfrm>
            <a:off x="289984" y="577446"/>
            <a:ext cx="3556000" cy="2575983"/>
          </a:xfrm>
          <a:prstGeom prst="rect">
            <a:avLst/>
          </a:prstGeom>
          <a:noFill/>
          <a:ln w="9525">
            <a:noFill/>
            <a:miter lim="800000"/>
            <a:headEnd/>
            <a:tailEnd/>
          </a:ln>
        </p:spPr>
      </p:pic>
      <p:pic>
        <p:nvPicPr>
          <p:cNvPr id="118786" name="Picture 2" descr="http://h2tfitness.com/images2/corpbtcmp3.jpg"/>
          <p:cNvPicPr>
            <a:picLocks noChangeAspect="1" noChangeArrowheads="1"/>
          </p:cNvPicPr>
          <p:nvPr/>
        </p:nvPicPr>
        <p:blipFill>
          <a:blip r:embed="rId4" cstate="print"/>
          <a:srcRect/>
          <a:stretch>
            <a:fillRect/>
          </a:stretch>
        </p:blipFill>
        <p:spPr bwMode="auto">
          <a:xfrm>
            <a:off x="4150785" y="609195"/>
            <a:ext cx="3718983" cy="2563284"/>
          </a:xfrm>
          <a:prstGeom prst="rect">
            <a:avLst/>
          </a:prstGeom>
          <a:noFill/>
          <a:ln w="9525">
            <a:noFill/>
            <a:miter lim="800000"/>
            <a:headEnd/>
            <a:tailEnd/>
          </a:ln>
        </p:spPr>
      </p:pic>
      <p:sp>
        <p:nvSpPr>
          <p:cNvPr id="6" name="TextBox 5"/>
          <p:cNvSpPr txBox="1">
            <a:spLocks noChangeArrowheads="1"/>
          </p:cNvSpPr>
          <p:nvPr/>
        </p:nvSpPr>
        <p:spPr bwMode="auto">
          <a:xfrm>
            <a:off x="4212167" y="3149196"/>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Sedentary Lifestyle</a:t>
            </a:r>
          </a:p>
        </p:txBody>
      </p:sp>
      <p:pic>
        <p:nvPicPr>
          <p:cNvPr id="118790" name="Picture 6" descr="http://2.bp.blogspot.com/-5GOgpvr7WZ0/T0IzI1qC7XI/AAAAAAAACIQ/1c6ESICElck/s1600/pollution_1.gif"/>
          <p:cNvPicPr>
            <a:picLocks noChangeAspect="1" noChangeArrowheads="1"/>
          </p:cNvPicPr>
          <p:nvPr/>
        </p:nvPicPr>
        <p:blipFill>
          <a:blip r:embed="rId5" cstate="print"/>
          <a:srcRect/>
          <a:stretch>
            <a:fillRect/>
          </a:stretch>
        </p:blipFill>
        <p:spPr bwMode="auto">
          <a:xfrm>
            <a:off x="289984" y="3657195"/>
            <a:ext cx="3556000" cy="2540000"/>
          </a:xfrm>
          <a:prstGeom prst="rect">
            <a:avLst/>
          </a:prstGeom>
          <a:noFill/>
          <a:ln w="9525">
            <a:noFill/>
            <a:miter lim="800000"/>
            <a:headEnd/>
            <a:tailEnd/>
          </a:ln>
        </p:spPr>
      </p:pic>
      <p:sp>
        <p:nvSpPr>
          <p:cNvPr id="10" name="TextBox 9"/>
          <p:cNvSpPr txBox="1">
            <a:spLocks noChangeArrowheads="1"/>
          </p:cNvSpPr>
          <p:nvPr/>
        </p:nvSpPr>
        <p:spPr bwMode="auto">
          <a:xfrm>
            <a:off x="188384" y="6167562"/>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Pollution </a:t>
            </a:r>
          </a:p>
        </p:txBody>
      </p:sp>
      <p:sp>
        <p:nvSpPr>
          <p:cNvPr id="12" name="TextBox 11"/>
          <p:cNvSpPr txBox="1">
            <a:spLocks noChangeArrowheads="1"/>
          </p:cNvSpPr>
          <p:nvPr/>
        </p:nvSpPr>
        <p:spPr bwMode="auto">
          <a:xfrm>
            <a:off x="4415367" y="6197196"/>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Modern Cooking Methods</a:t>
            </a:r>
          </a:p>
        </p:txBody>
      </p:sp>
      <p:sp>
        <p:nvSpPr>
          <p:cNvPr id="14" name="TextBox 13"/>
          <p:cNvSpPr txBox="1">
            <a:spLocks noChangeArrowheads="1"/>
          </p:cNvSpPr>
          <p:nvPr/>
        </p:nvSpPr>
        <p:spPr bwMode="auto">
          <a:xfrm>
            <a:off x="8515351" y="6112528"/>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High Radiation levels</a:t>
            </a:r>
          </a:p>
        </p:txBody>
      </p:sp>
      <p:pic>
        <p:nvPicPr>
          <p:cNvPr id="395266" name="Picture 2" descr="RF Radiation"/>
          <p:cNvPicPr>
            <a:picLocks noChangeAspect="1" noChangeArrowheads="1"/>
          </p:cNvPicPr>
          <p:nvPr/>
        </p:nvPicPr>
        <p:blipFill>
          <a:blip r:embed="rId6" cstate="print"/>
          <a:srcRect/>
          <a:stretch>
            <a:fillRect/>
          </a:stretch>
        </p:blipFill>
        <p:spPr bwMode="auto">
          <a:xfrm>
            <a:off x="8229600" y="3661428"/>
            <a:ext cx="3708400" cy="2540000"/>
          </a:xfrm>
          <a:prstGeom prst="rect">
            <a:avLst/>
          </a:prstGeom>
          <a:noFill/>
          <a:ln w="9525">
            <a:noFill/>
            <a:miter lim="800000"/>
            <a:headEnd/>
            <a:tailEnd/>
          </a:ln>
        </p:spPr>
      </p:pic>
      <p:sp>
        <p:nvSpPr>
          <p:cNvPr id="15" name="TextBox 14"/>
          <p:cNvSpPr txBox="1">
            <a:spLocks noChangeArrowheads="1"/>
          </p:cNvSpPr>
          <p:nvPr/>
        </p:nvSpPr>
        <p:spPr bwMode="auto">
          <a:xfrm>
            <a:off x="8515351" y="3070880"/>
            <a:ext cx="3251200" cy="415494"/>
          </a:xfrm>
          <a:prstGeom prst="rect">
            <a:avLst/>
          </a:prstGeom>
          <a:noFill/>
          <a:ln w="9525">
            <a:noFill/>
            <a:miter lim="800000"/>
            <a:headEnd/>
            <a:tailEnd/>
          </a:ln>
        </p:spPr>
        <p:txBody>
          <a:bodyPr lIns="121917" tIns="60958" rIns="121917" bIns="60958">
            <a:spAutoFit/>
          </a:bodyPr>
          <a:lstStyle/>
          <a:p>
            <a:pPr algn="ctr"/>
            <a:r>
              <a:rPr lang="en-US" sz="1900" b="1" dirty="0">
                <a:latin typeface="Arial Narrow" pitchFamily="34" charset="0"/>
              </a:rPr>
              <a:t>High Stress levels</a:t>
            </a:r>
          </a:p>
        </p:txBody>
      </p:sp>
      <p:pic>
        <p:nvPicPr>
          <p:cNvPr id="16" name="Picture 6" descr="http://media2.intoday.in/indiatoday/images/stories/desk-job_350_120312054136.jpg"/>
          <p:cNvPicPr>
            <a:picLocks noChangeAspect="1" noChangeArrowheads="1"/>
          </p:cNvPicPr>
          <p:nvPr/>
        </p:nvPicPr>
        <p:blipFill>
          <a:blip r:embed="rId7" cstate="print"/>
          <a:srcRect/>
          <a:stretch>
            <a:fillRect/>
          </a:stretch>
        </p:blipFill>
        <p:spPr bwMode="auto">
          <a:xfrm>
            <a:off x="8229600" y="613429"/>
            <a:ext cx="3657600" cy="2546351"/>
          </a:xfrm>
          <a:prstGeom prst="rect">
            <a:avLst/>
          </a:prstGeom>
          <a:noFill/>
          <a:ln w="9525">
            <a:noFill/>
            <a:miter lim="800000"/>
            <a:headEnd/>
            <a:tailEnd/>
          </a:ln>
        </p:spPr>
      </p:pic>
      <p:pic>
        <p:nvPicPr>
          <p:cNvPr id="393218" name="Picture 2" descr="http://www.twinint.com/catalog/images/T/BRENTWOOD-BPC105-01.png"/>
          <p:cNvPicPr>
            <a:picLocks noChangeAspect="1" noChangeArrowheads="1"/>
          </p:cNvPicPr>
          <p:nvPr/>
        </p:nvPicPr>
        <p:blipFill>
          <a:blip r:embed="rId8" cstate="print"/>
          <a:srcRect/>
          <a:stretch>
            <a:fillRect/>
          </a:stretch>
        </p:blipFill>
        <p:spPr bwMode="auto">
          <a:xfrm>
            <a:off x="3988844" y="4213964"/>
            <a:ext cx="2235200" cy="1363133"/>
          </a:xfrm>
          <a:prstGeom prst="rect">
            <a:avLst/>
          </a:prstGeom>
          <a:noFill/>
          <a:ln w="9525">
            <a:noFill/>
            <a:miter lim="800000"/>
            <a:headEnd/>
            <a:tailEnd/>
          </a:ln>
        </p:spPr>
      </p:pic>
      <p:pic>
        <p:nvPicPr>
          <p:cNvPr id="393222" name="Picture 6" descr="http://www.kitchendresser.net/ekmps/shops/hging/images/jamie-oliver-multi-cook-pressure-cooker-7498-p.png"/>
          <p:cNvPicPr>
            <a:picLocks noChangeAspect="1" noChangeArrowheads="1"/>
          </p:cNvPicPr>
          <p:nvPr/>
        </p:nvPicPr>
        <p:blipFill>
          <a:blip r:embed="rId9" cstate="print"/>
          <a:srcRect/>
          <a:stretch>
            <a:fillRect/>
          </a:stretch>
        </p:blipFill>
        <p:spPr bwMode="auto">
          <a:xfrm>
            <a:off x="5290158" y="4588354"/>
            <a:ext cx="1811867" cy="1701800"/>
          </a:xfrm>
          <a:prstGeom prst="rect">
            <a:avLst/>
          </a:prstGeom>
          <a:noFill/>
          <a:ln w="9525">
            <a:noFill/>
            <a:miter lim="800000"/>
            <a:headEnd/>
            <a:tailEnd/>
          </a:ln>
        </p:spPr>
      </p:pic>
      <p:sp>
        <p:nvSpPr>
          <p:cNvPr id="17" name="Rectangle 16"/>
          <p:cNvSpPr/>
          <p:nvPr/>
        </p:nvSpPr>
        <p:spPr>
          <a:xfrm>
            <a:off x="215871" y="-15806"/>
            <a:ext cx="4784643" cy="584775"/>
          </a:xfrm>
          <a:prstGeom prst="rect">
            <a:avLst/>
          </a:prstGeom>
        </p:spPr>
        <p:txBody>
          <a:bodyPr wrap="none">
            <a:spAutoFit/>
          </a:bodyPr>
          <a:lstStyle/>
          <a:p>
            <a:r>
              <a:rPr lang="en-GB" sz="3200" b="1" dirty="0" smtClean="0">
                <a:ln>
                  <a:solidFill>
                    <a:schemeClr val="tx1">
                      <a:lumMod val="95000"/>
                      <a:lumOff val="5000"/>
                    </a:schemeClr>
                  </a:solidFill>
                </a:ln>
              </a:rPr>
              <a:t>Why are we not </a:t>
            </a:r>
            <a:r>
              <a:rPr lang="en-GB" sz="3200" b="1" dirty="0" smtClean="0">
                <a:ln>
                  <a:solidFill>
                    <a:schemeClr val="tx1">
                      <a:lumMod val="95000"/>
                      <a:lumOff val="5000"/>
                    </a:schemeClr>
                  </a:solidFill>
                </a:ln>
                <a:solidFill>
                  <a:srgbClr val="FF0000"/>
                </a:solidFill>
              </a:rPr>
              <a:t>HEALTHY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317442"/>
                                        </p:tgtEl>
                                        <p:attrNameLst>
                                          <p:attrName>style.visibility</p:attrName>
                                        </p:attrNameLst>
                                      </p:cBhvr>
                                      <p:to>
                                        <p:strVal val="visible"/>
                                      </p:to>
                                    </p:set>
                                    <p:animEffect transition="in" filter="slide(fromBottom)">
                                      <p:cBhvr>
                                        <p:cTn id="11" dur="500"/>
                                        <p:tgtEl>
                                          <p:spTgt spid="3174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500"/>
                            </p:stCondLst>
                            <p:childTnLst>
                              <p:par>
                                <p:cTn id="18" presetID="12" presetClass="entr" presetSubtype="4" fill="hold" nodeType="afterEffect">
                                  <p:stCondLst>
                                    <p:cond delay="0"/>
                                  </p:stCondLst>
                                  <p:childTnLst>
                                    <p:set>
                                      <p:cBhvr>
                                        <p:cTn id="19" dur="1" fill="hold">
                                          <p:stCondLst>
                                            <p:cond delay="0"/>
                                          </p:stCondLst>
                                        </p:cTn>
                                        <p:tgtEl>
                                          <p:spTgt spid="118786"/>
                                        </p:tgtEl>
                                        <p:attrNameLst>
                                          <p:attrName>style.visibility</p:attrName>
                                        </p:attrNameLst>
                                      </p:cBhvr>
                                      <p:to>
                                        <p:strVal val="visible"/>
                                      </p:to>
                                    </p:set>
                                    <p:animEffect transition="in" filter="slide(fromBottom)">
                                      <p:cBhvr>
                                        <p:cTn id="20" dur="500"/>
                                        <p:tgtEl>
                                          <p:spTgt spid="118786"/>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par>
                                <p:cTn id="26" presetID="12" presetClass="entr" presetSubtype="4"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slide(fromBottom)">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500"/>
                            </p:stCondLst>
                            <p:childTnLst>
                              <p:par>
                                <p:cTn id="35" presetID="12" presetClass="entr" presetSubtype="4" fill="hold" nodeType="afterEffect">
                                  <p:stCondLst>
                                    <p:cond delay="0"/>
                                  </p:stCondLst>
                                  <p:childTnLst>
                                    <p:set>
                                      <p:cBhvr>
                                        <p:cTn id="36" dur="1" fill="hold">
                                          <p:stCondLst>
                                            <p:cond delay="0"/>
                                          </p:stCondLst>
                                        </p:cTn>
                                        <p:tgtEl>
                                          <p:spTgt spid="118790"/>
                                        </p:tgtEl>
                                        <p:attrNameLst>
                                          <p:attrName>style.visibility</p:attrName>
                                        </p:attrNameLst>
                                      </p:cBhvr>
                                      <p:to>
                                        <p:strVal val="visible"/>
                                      </p:to>
                                    </p:set>
                                    <p:animEffect transition="in" filter="slide(fromBottom)">
                                      <p:cBhvr>
                                        <p:cTn id="37" dur="500"/>
                                        <p:tgtEl>
                                          <p:spTgt spid="11879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12" presetClass="entr" presetSubtype="4" fill="hold" nodeType="withEffect">
                                  <p:stCondLst>
                                    <p:cond delay="0"/>
                                  </p:stCondLst>
                                  <p:childTnLst>
                                    <p:set>
                                      <p:cBhvr>
                                        <p:cTn id="44" dur="1" fill="hold">
                                          <p:stCondLst>
                                            <p:cond delay="0"/>
                                          </p:stCondLst>
                                        </p:cTn>
                                        <p:tgtEl>
                                          <p:spTgt spid="393220"/>
                                        </p:tgtEl>
                                        <p:attrNameLst>
                                          <p:attrName>style.visibility</p:attrName>
                                        </p:attrNameLst>
                                      </p:cBhvr>
                                      <p:to>
                                        <p:strVal val="visible"/>
                                      </p:to>
                                    </p:set>
                                    <p:animEffect transition="in" filter="slide(fromBottom)">
                                      <p:cBhvr>
                                        <p:cTn id="45" dur="500"/>
                                        <p:tgtEl>
                                          <p:spTgt spid="393220"/>
                                        </p:tgtEl>
                                      </p:cBhvr>
                                    </p:animEffect>
                                  </p:childTnLst>
                                </p:cTn>
                              </p:par>
                              <p:par>
                                <p:cTn id="46" presetID="12" presetClass="entr" presetSubtype="4" fill="hold" nodeType="withEffect">
                                  <p:stCondLst>
                                    <p:cond delay="0"/>
                                  </p:stCondLst>
                                  <p:childTnLst>
                                    <p:set>
                                      <p:cBhvr>
                                        <p:cTn id="47" dur="1" fill="hold">
                                          <p:stCondLst>
                                            <p:cond delay="0"/>
                                          </p:stCondLst>
                                        </p:cTn>
                                        <p:tgtEl>
                                          <p:spTgt spid="393218"/>
                                        </p:tgtEl>
                                        <p:attrNameLst>
                                          <p:attrName>style.visibility</p:attrName>
                                        </p:attrNameLst>
                                      </p:cBhvr>
                                      <p:to>
                                        <p:strVal val="visible"/>
                                      </p:to>
                                    </p:set>
                                    <p:animEffect transition="in" filter="slide(fromBottom)">
                                      <p:cBhvr>
                                        <p:cTn id="48" dur="500"/>
                                        <p:tgtEl>
                                          <p:spTgt spid="393218"/>
                                        </p:tgtEl>
                                      </p:cBhvr>
                                    </p:animEffect>
                                  </p:childTnLst>
                                </p:cTn>
                              </p:par>
                              <p:par>
                                <p:cTn id="49" presetID="12" presetClass="entr" presetSubtype="4" fill="hold" nodeType="withEffect">
                                  <p:stCondLst>
                                    <p:cond delay="0"/>
                                  </p:stCondLst>
                                  <p:childTnLst>
                                    <p:set>
                                      <p:cBhvr>
                                        <p:cTn id="50" dur="1" fill="hold">
                                          <p:stCondLst>
                                            <p:cond delay="0"/>
                                          </p:stCondLst>
                                        </p:cTn>
                                        <p:tgtEl>
                                          <p:spTgt spid="393222"/>
                                        </p:tgtEl>
                                        <p:attrNameLst>
                                          <p:attrName>style.visibility</p:attrName>
                                        </p:attrNameLst>
                                      </p:cBhvr>
                                      <p:to>
                                        <p:strVal val="visible"/>
                                      </p:to>
                                    </p:set>
                                    <p:animEffect transition="in" filter="slide(fromBottom)">
                                      <p:cBhvr>
                                        <p:cTn id="51" dur="500"/>
                                        <p:tgtEl>
                                          <p:spTgt spid="39322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childTnLst>
                          </p:cTn>
                        </p:par>
                        <p:par>
                          <p:cTn id="57" fill="hold">
                            <p:stCondLst>
                              <p:cond delay="500"/>
                            </p:stCondLst>
                            <p:childTnLst>
                              <p:par>
                                <p:cTn id="58" presetID="12" presetClass="entr" presetSubtype="4" fill="hold" nodeType="afterEffect">
                                  <p:stCondLst>
                                    <p:cond delay="0"/>
                                  </p:stCondLst>
                                  <p:childTnLst>
                                    <p:set>
                                      <p:cBhvr>
                                        <p:cTn id="59" dur="1" fill="hold">
                                          <p:stCondLst>
                                            <p:cond delay="0"/>
                                          </p:stCondLst>
                                        </p:cTn>
                                        <p:tgtEl>
                                          <p:spTgt spid="395266"/>
                                        </p:tgtEl>
                                        <p:attrNameLst>
                                          <p:attrName>style.visibility</p:attrName>
                                        </p:attrNameLst>
                                      </p:cBhvr>
                                      <p:to>
                                        <p:strVal val="visible"/>
                                      </p:to>
                                    </p:set>
                                    <p:animEffect transition="in" filter="slide(fromBottom)">
                                      <p:cBhvr>
                                        <p:cTn id="60" dur="500"/>
                                        <p:tgtEl>
                                          <p:spTgt spid="395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P spid="10" grpId="0"/>
      <p:bldP spid="12"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rotei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0447" y="2011808"/>
            <a:ext cx="1501775"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Fat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70846" y="3154808"/>
            <a:ext cx="12954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Carbohydrate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2446" y="3154808"/>
            <a:ext cx="1295400" cy="919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1175646" y="1402209"/>
            <a:ext cx="1981200" cy="58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3200" b="1" dirty="0"/>
              <a:t>ENERGY</a:t>
            </a:r>
          </a:p>
        </p:txBody>
      </p:sp>
      <p:sp>
        <p:nvSpPr>
          <p:cNvPr id="8" name="TextBox 7"/>
          <p:cNvSpPr txBox="1">
            <a:spLocks noChangeArrowheads="1"/>
          </p:cNvSpPr>
          <p:nvPr/>
        </p:nvSpPr>
        <p:spPr bwMode="auto">
          <a:xfrm>
            <a:off x="4132926" y="2611657"/>
            <a:ext cx="2743200" cy="156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400" b="1" dirty="0" smtClean="0">
                <a:solidFill>
                  <a:srgbClr val="000099"/>
                </a:solidFill>
              </a:rPr>
              <a:t>VITAMINS</a:t>
            </a:r>
            <a:r>
              <a:rPr lang="en-US" sz="2400" b="1" dirty="0" smtClean="0"/>
              <a:t> &amp; </a:t>
            </a:r>
            <a:r>
              <a:rPr lang="en-US" sz="2400" b="1" dirty="0" smtClean="0">
                <a:solidFill>
                  <a:srgbClr val="000099"/>
                </a:solidFill>
              </a:rPr>
              <a:t>MINERALS  </a:t>
            </a:r>
            <a:r>
              <a:rPr lang="en-US" sz="2400" b="1" dirty="0"/>
              <a:t>TO CREATE </a:t>
            </a:r>
            <a:r>
              <a:rPr lang="en-US" sz="2400" b="1" dirty="0" smtClean="0"/>
              <a:t>AND REPAIR OUR </a:t>
            </a:r>
            <a:r>
              <a:rPr lang="en-US" sz="2400" b="1" dirty="0"/>
              <a:t>CELLS</a:t>
            </a:r>
          </a:p>
        </p:txBody>
      </p:sp>
      <p:pic>
        <p:nvPicPr>
          <p:cNvPr id="9"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30300" y="2739327"/>
            <a:ext cx="2400300" cy="193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1656" y="960661"/>
            <a:ext cx="64770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849064" y="5075458"/>
            <a:ext cx="2895600"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000" b="1" dirty="0"/>
              <a:t>MACRO NUTRIENTS</a:t>
            </a:r>
          </a:p>
        </p:txBody>
      </p:sp>
      <p:sp>
        <p:nvSpPr>
          <p:cNvPr id="12" name="TextBox 11"/>
          <p:cNvSpPr txBox="1">
            <a:spLocks noChangeArrowheads="1"/>
          </p:cNvSpPr>
          <p:nvPr/>
        </p:nvSpPr>
        <p:spPr bwMode="auto">
          <a:xfrm>
            <a:off x="4045838" y="5079086"/>
            <a:ext cx="2895600"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2000" b="1" dirty="0"/>
              <a:t>MICRO NUTRIENTS</a:t>
            </a:r>
          </a:p>
        </p:txBody>
      </p:sp>
      <p:pic>
        <p:nvPicPr>
          <p:cNvPr id="13"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1543" y="4100506"/>
            <a:ext cx="6531409" cy="885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63600" y="4695126"/>
            <a:ext cx="27051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4" descr="C:\Users\Munawar\Pictures\convince.png"/>
          <p:cNvPicPr>
            <a:picLocks noChangeAspect="1" noChangeArrowheads="1"/>
          </p:cNvPicPr>
          <p:nvPr/>
        </p:nvPicPr>
        <p:blipFill>
          <a:blip r:embed="rId9" cstate="print"/>
          <a:srcRect/>
          <a:stretch>
            <a:fillRect/>
          </a:stretch>
        </p:blipFill>
        <p:spPr bwMode="auto">
          <a:xfrm>
            <a:off x="377364" y="1575294"/>
            <a:ext cx="3733800" cy="3931962"/>
          </a:xfrm>
          <a:prstGeom prst="rect">
            <a:avLst/>
          </a:prstGeom>
          <a:noFill/>
        </p:spPr>
      </p:pic>
      <p:sp>
        <p:nvSpPr>
          <p:cNvPr id="16" name="TextBox 15"/>
          <p:cNvSpPr txBox="1"/>
          <p:nvPr/>
        </p:nvSpPr>
        <p:spPr>
          <a:xfrm>
            <a:off x="2027375" y="2008366"/>
            <a:ext cx="1981200" cy="1015663"/>
          </a:xfrm>
          <a:prstGeom prst="rect">
            <a:avLst/>
          </a:prstGeom>
          <a:noFill/>
        </p:spPr>
        <p:txBody>
          <a:bodyPr wrap="square" rtlCol="0">
            <a:spAutoFit/>
          </a:bodyPr>
          <a:lstStyle/>
          <a:p>
            <a:pPr algn="ctr"/>
            <a:r>
              <a:rPr lang="en-US" sz="2000" dirty="0" smtClean="0"/>
              <a:t>Which is the </a:t>
            </a:r>
            <a:r>
              <a:rPr lang="en-US" sz="2000" u="sng" dirty="0" smtClean="0">
                <a:solidFill>
                  <a:srgbClr val="FF0000"/>
                </a:solidFill>
              </a:rPr>
              <a:t>most important </a:t>
            </a:r>
            <a:r>
              <a:rPr lang="en-US" sz="2000" dirty="0" smtClean="0"/>
              <a:t>meal of the day?</a:t>
            </a:r>
            <a:endParaRPr lang="en-US" sz="2000" dirty="0"/>
          </a:p>
        </p:txBody>
      </p:sp>
      <p:sp>
        <p:nvSpPr>
          <p:cNvPr id="17" name="Title 1"/>
          <p:cNvSpPr txBox="1">
            <a:spLocks/>
          </p:cNvSpPr>
          <p:nvPr/>
        </p:nvSpPr>
        <p:spPr>
          <a:xfrm>
            <a:off x="0" y="4225"/>
            <a:ext cx="12192000" cy="535531"/>
          </a:xfrm>
          <a:prstGeom prst="rect">
            <a:avLst/>
          </a:prstGeom>
          <a:solidFill>
            <a:schemeClr val="accent2"/>
          </a:solidFill>
        </p:spPr>
        <p:txBody>
          <a:bodyP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lang="en-US" sz="2400" dirty="0" smtClean="0">
                <a:latin typeface="Arial Rounded MT Bold" pitchFamily="34" charset="0"/>
                <a:ea typeface="+mj-ea"/>
                <a:cs typeface="+mj-cs"/>
              </a:rPr>
              <a:t>Breakfast – The most important meal of the Day !!</a:t>
            </a:r>
            <a:endParaRPr kumimoji="0" lang="en-US" sz="2000" b="0"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1"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15"/>
                                        </p:tgtEl>
                                      </p:cBhvr>
                                    </p:animEffect>
                                    <p:set>
                                      <p:cBhvr>
                                        <p:cTn id="15" dur="1" fill="hold">
                                          <p:stCondLst>
                                            <p:cond delay="499"/>
                                          </p:stCondLst>
                                        </p:cTn>
                                        <p:tgtEl>
                                          <p:spTgt spid="15"/>
                                        </p:tgtEl>
                                        <p:attrNameLst>
                                          <p:attrName>style.visibility</p:attrName>
                                        </p:attrNameLst>
                                      </p:cBhvr>
                                      <p:to>
                                        <p:strVal val="hidden"/>
                                      </p:to>
                                    </p:set>
                                  </p:childTnLst>
                                </p:cTn>
                              </p:par>
                              <p:par>
                                <p:cTn id="16" presetID="9" presetClass="exit" presetSubtype="0" fill="hold" grpId="0" nodeType="withEffect">
                                  <p:stCondLst>
                                    <p:cond delay="0"/>
                                  </p:stCondLst>
                                  <p:childTnLst>
                                    <p:animEffect transition="out" filter="dissolve">
                                      <p:cBhvr>
                                        <p:cTn id="17" dur="500"/>
                                        <p:tgtEl>
                                          <p:spTgt spid="16"/>
                                        </p:tgtEl>
                                      </p:cBhvr>
                                    </p:animEffect>
                                    <p:set>
                                      <p:cBhvr>
                                        <p:cTn id="18" dur="1" fill="hold">
                                          <p:stCondLst>
                                            <p:cond delay="499"/>
                                          </p:stCondLst>
                                        </p:cTn>
                                        <p:tgtEl>
                                          <p:spTgt spid="16"/>
                                        </p:tgtEl>
                                        <p:attrNameLst>
                                          <p:attrName>style.visibility</p:attrName>
                                        </p:attrNameLst>
                                      </p:cBhvr>
                                      <p:to>
                                        <p:strVal val="hidden"/>
                                      </p:to>
                                    </p:set>
                                  </p:childTnLst>
                                </p:cTn>
                              </p:par>
                              <p:par>
                                <p:cTn id="19" presetID="3" presetClass="entr" presetSubtype="1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blinds(horizontal)">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lide(fromBottom)">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slide(fromBottom)">
                                      <p:cBhvr>
                                        <p:cTn id="31" dur="500"/>
                                        <p:tgtEl>
                                          <p:spTgt spid="4"/>
                                        </p:tgtEl>
                                      </p:cBhvr>
                                    </p:animEffect>
                                  </p:childTnLst>
                                </p:cTn>
                              </p:par>
                              <p:par>
                                <p:cTn id="32" presetID="12" presetClass="entr" presetSubtype="4" fill="hold" grpId="1"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slide(fromBottom)">
                                      <p:cBhvr>
                                        <p:cTn id="34" dur="500"/>
                                        <p:tgtEl>
                                          <p:spTgt spid="7"/>
                                        </p:tgtEl>
                                      </p:cBhvr>
                                    </p:animEffect>
                                  </p:childTnLst>
                                </p:cTn>
                              </p:par>
                              <p:par>
                                <p:cTn id="35" presetID="1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slide(fromBottom)">
                                      <p:cBhvr>
                                        <p:cTn id="37" dur="500"/>
                                        <p:tgtEl>
                                          <p:spTgt spid="5"/>
                                        </p:tgtEl>
                                      </p:cBhvr>
                                    </p:animEffect>
                                  </p:childTnLst>
                                </p:cTn>
                              </p:par>
                              <p:par>
                                <p:cTn id="38" presetID="12" presetClass="entr" presetSubtype="4"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slide(fromBottom)">
                                      <p:cBhvr>
                                        <p:cTn id="40" dur="500"/>
                                        <p:tgtEl>
                                          <p:spTgt spid="6"/>
                                        </p:tgtEl>
                                      </p:cBhvr>
                                    </p:animEffect>
                                  </p:childTnLst>
                                </p:cTn>
                              </p:par>
                              <p:par>
                                <p:cTn id="41" presetID="12" presetClass="entr" presetSubtype="4"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slide(fromBottom)">
                                      <p:cBhvr>
                                        <p:cTn id="43" dur="500"/>
                                        <p:tgtEl>
                                          <p:spTgt spid="8"/>
                                        </p:tgtEl>
                                      </p:cBhvr>
                                    </p:animEffect>
                                  </p:childTnLst>
                                </p:cTn>
                              </p:par>
                              <p:par>
                                <p:cTn id="44" presetID="12" presetClass="entr" presetSubtype="4" fill="hold" grpId="0" nodeType="withEffect">
                                  <p:stCondLst>
                                    <p:cond delay="0"/>
                                  </p:stCondLst>
                                  <p:childTnLst>
                                    <p:set>
                                      <p:cBhvr>
                                        <p:cTn id="45" dur="1" fill="hold">
                                          <p:stCondLst>
                                            <p:cond delay="0"/>
                                          </p:stCondLst>
                                        </p:cTn>
                                        <p:tgtEl>
                                          <p:spTgt spid="11"/>
                                        </p:tgtEl>
                                        <p:attrNameLst>
                                          <p:attrName>style.visibility</p:attrName>
                                        </p:attrNameLst>
                                      </p:cBhvr>
                                      <p:to>
                                        <p:strVal val="visible"/>
                                      </p:to>
                                    </p:set>
                                    <p:animEffect transition="in" filter="slide(fromBottom)">
                                      <p:cBhvr>
                                        <p:cTn id="46" dur="500"/>
                                        <p:tgtEl>
                                          <p:spTgt spid="11"/>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slide(fromBottom)">
                                      <p:cBhvr>
                                        <p:cTn id="49" dur="500"/>
                                        <p:tgtEl>
                                          <p:spTgt spid="12"/>
                                        </p:tgtEl>
                                      </p:cBhvr>
                                    </p:animEffect>
                                  </p:childTnLst>
                                </p:cTn>
                              </p:par>
                              <p:par>
                                <p:cTn id="50" presetID="12" presetClass="entr" presetSubtype="4" fill="hold"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slide(fromBottom)">
                                      <p:cBhvr>
                                        <p:cTn id="52" dur="500"/>
                                        <p:tgtEl>
                                          <p:spTgt spid="13"/>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xit" presetSubtype="4" fill="hold" grpId="0" nodeType="clickEffect">
                                  <p:stCondLst>
                                    <p:cond delay="0"/>
                                  </p:stCondLst>
                                  <p:childTnLst>
                                    <p:animEffect transition="out" filter="slide(fromBottom)">
                                      <p:cBhvr>
                                        <p:cTn id="56" dur="500"/>
                                        <p:tgtEl>
                                          <p:spTgt spid="7"/>
                                        </p:tgtEl>
                                      </p:cBhvr>
                                    </p:animEffect>
                                    <p:set>
                                      <p:cBhvr>
                                        <p:cTn id="57" dur="1" fill="hold">
                                          <p:stCondLst>
                                            <p:cond delay="499"/>
                                          </p:stCondLst>
                                        </p:cTn>
                                        <p:tgtEl>
                                          <p:spTgt spid="7"/>
                                        </p:tgtEl>
                                        <p:attrNameLst>
                                          <p:attrName>style.visibility</p:attrName>
                                        </p:attrNameLst>
                                      </p:cBhvr>
                                      <p:to>
                                        <p:strVal val="hidden"/>
                                      </p:to>
                                    </p:set>
                                  </p:childTnLst>
                                </p:cTn>
                              </p:par>
                              <p:par>
                                <p:cTn id="58" presetID="12" presetClass="exit" presetSubtype="4" fill="hold" nodeType="withEffect">
                                  <p:stCondLst>
                                    <p:cond delay="0"/>
                                  </p:stCondLst>
                                  <p:childTnLst>
                                    <p:animEffect transition="out" filter="slide(fromBottom)">
                                      <p:cBhvr>
                                        <p:cTn id="59" dur="500"/>
                                        <p:tgtEl>
                                          <p:spTgt spid="4"/>
                                        </p:tgtEl>
                                      </p:cBhvr>
                                    </p:animEffect>
                                    <p:set>
                                      <p:cBhvr>
                                        <p:cTn id="60" dur="1" fill="hold">
                                          <p:stCondLst>
                                            <p:cond delay="499"/>
                                          </p:stCondLst>
                                        </p:cTn>
                                        <p:tgtEl>
                                          <p:spTgt spid="4"/>
                                        </p:tgtEl>
                                        <p:attrNameLst>
                                          <p:attrName>style.visibility</p:attrName>
                                        </p:attrNameLst>
                                      </p:cBhvr>
                                      <p:to>
                                        <p:strVal val="hidden"/>
                                      </p:to>
                                    </p:set>
                                  </p:childTnLst>
                                </p:cTn>
                              </p:par>
                              <p:par>
                                <p:cTn id="61" presetID="12" presetClass="exit" presetSubtype="4" fill="hold" nodeType="withEffect">
                                  <p:stCondLst>
                                    <p:cond delay="0"/>
                                  </p:stCondLst>
                                  <p:childTnLst>
                                    <p:animEffect transition="out" filter="slide(fromBottom)">
                                      <p:cBhvr>
                                        <p:cTn id="62" dur="500"/>
                                        <p:tgtEl>
                                          <p:spTgt spid="5"/>
                                        </p:tgtEl>
                                      </p:cBhvr>
                                    </p:animEffect>
                                    <p:set>
                                      <p:cBhvr>
                                        <p:cTn id="63" dur="1" fill="hold">
                                          <p:stCondLst>
                                            <p:cond delay="499"/>
                                          </p:stCondLst>
                                        </p:cTn>
                                        <p:tgtEl>
                                          <p:spTgt spid="5"/>
                                        </p:tgtEl>
                                        <p:attrNameLst>
                                          <p:attrName>style.visibility</p:attrName>
                                        </p:attrNameLst>
                                      </p:cBhvr>
                                      <p:to>
                                        <p:strVal val="hidden"/>
                                      </p:to>
                                    </p:set>
                                  </p:childTnLst>
                                </p:cTn>
                              </p:par>
                              <p:par>
                                <p:cTn id="64" presetID="12" presetClass="exit" presetSubtype="4" fill="hold" nodeType="withEffect">
                                  <p:stCondLst>
                                    <p:cond delay="0"/>
                                  </p:stCondLst>
                                  <p:childTnLst>
                                    <p:animEffect transition="out" filter="slide(fromBottom)">
                                      <p:cBhvr>
                                        <p:cTn id="65" dur="500"/>
                                        <p:tgtEl>
                                          <p:spTgt spid="6"/>
                                        </p:tgtEl>
                                      </p:cBhvr>
                                    </p:animEffect>
                                    <p:set>
                                      <p:cBhvr>
                                        <p:cTn id="66" dur="1" fill="hold">
                                          <p:stCondLst>
                                            <p:cond delay="499"/>
                                          </p:stCondLst>
                                        </p:cTn>
                                        <p:tgtEl>
                                          <p:spTgt spid="6"/>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grpId="0" nodeType="clickEffect">
                                  <p:stCondLst>
                                    <p:cond delay="0"/>
                                  </p:stCondLst>
                                  <p:childTnLst>
                                    <p:animEffect transition="out" filter="slide(fromBottom)">
                                      <p:cBhvr>
                                        <p:cTn id="70" dur="500"/>
                                        <p:tgtEl>
                                          <p:spTgt spid="8"/>
                                        </p:tgtEl>
                                      </p:cBhvr>
                                    </p:animEffect>
                                    <p:set>
                                      <p:cBhvr>
                                        <p:cTn id="71" dur="1" fill="hold">
                                          <p:stCondLst>
                                            <p:cond delay="499"/>
                                          </p:stCondLst>
                                        </p:cTn>
                                        <p:tgtEl>
                                          <p:spTgt spid="8"/>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2" presetClass="entr" presetSubtype="4" fill="hold" nodeType="click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slide(fromBottom)">
                                      <p:cBhvr>
                                        <p:cTn id="76" dur="500"/>
                                        <p:tgtEl>
                                          <p:spTgt spid="14"/>
                                        </p:tgtEl>
                                      </p:cBhvr>
                                    </p:animEffect>
                                  </p:childTnLst>
                                </p:cTn>
                              </p:par>
                            </p:childTnLst>
                          </p:cTn>
                        </p:par>
                        <p:par>
                          <p:cTn id="77" fill="hold">
                            <p:stCondLst>
                              <p:cond delay="500"/>
                            </p:stCondLst>
                            <p:childTnLst>
                              <p:par>
                                <p:cTn id="78" presetID="9" presetClass="entr" presetSubtype="0" fill="hold" nodeType="afterEffect">
                                  <p:stCondLst>
                                    <p:cond delay="0"/>
                                  </p:stCondLst>
                                  <p:childTnLst>
                                    <p:set>
                                      <p:cBhvr>
                                        <p:cTn id="79" dur="1" fill="hold">
                                          <p:stCondLst>
                                            <p:cond delay="0"/>
                                          </p:stCondLst>
                                        </p:cTn>
                                        <p:tgtEl>
                                          <p:spTgt spid="9"/>
                                        </p:tgtEl>
                                        <p:attrNameLst>
                                          <p:attrName>style.visibility</p:attrName>
                                        </p:attrNameLst>
                                      </p:cBhvr>
                                      <p:to>
                                        <p:strVal val="visible"/>
                                      </p:to>
                                    </p:set>
                                    <p:animEffect transition="in" filter="dissolve">
                                      <p:cBhvr>
                                        <p:cTn id="80" dur="1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11" grpId="0"/>
      <p:bldP spid="12" grpId="0"/>
      <p:bldP spid="16" grpId="0"/>
      <p:bldP spid="16" grpId="1"/>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 y="0"/>
            <a:ext cx="12219647" cy="749097"/>
          </a:xfrm>
          <a:prstGeom prst="rect">
            <a:avLst/>
          </a:prstGeom>
          <a:solidFill>
            <a:srgbClr val="006600"/>
          </a:solidFill>
        </p:spPr>
        <p:txBody>
          <a:bodyP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smtClean="0">
                <a:ln>
                  <a:noFill/>
                </a:ln>
                <a:solidFill>
                  <a:schemeClr val="bg1"/>
                </a:solidFill>
                <a:effectLst/>
                <a:uLnTx/>
                <a:uFillTx/>
                <a:latin typeface="Arial Rounded MT Bold" pitchFamily="34" charset="0"/>
                <a:ea typeface="+mj-ea"/>
                <a:cs typeface="+mj-cs"/>
              </a:rPr>
              <a:t>It is time for breaking the Fast !!!</a:t>
            </a:r>
            <a:endParaRPr kumimoji="0" lang="en-US" sz="3600" b="0"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
        <p:nvSpPr>
          <p:cNvPr id="4" name="TextBox 3"/>
          <p:cNvSpPr txBox="1"/>
          <p:nvPr/>
        </p:nvSpPr>
        <p:spPr>
          <a:xfrm>
            <a:off x="203660" y="854106"/>
            <a:ext cx="3462233" cy="2089588"/>
          </a:xfrm>
          <a:prstGeom prst="rect">
            <a:avLst/>
          </a:prstGeom>
          <a:noFill/>
        </p:spPr>
        <p:txBody>
          <a:bodyPr wrap="square" rtlCol="0">
            <a:spAutoFit/>
          </a:bodyPr>
          <a:lstStyle/>
          <a:p>
            <a:pPr algn="ctr"/>
            <a:r>
              <a:rPr lang="en-US" sz="2000" dirty="0" smtClean="0">
                <a:latin typeface="Arial Rounded MT Bold" pitchFamily="34" charset="0"/>
              </a:rPr>
              <a:t>Our body wakes up in the morning and demands 46 essential nutrients … </a:t>
            </a:r>
            <a:endParaRPr lang="en-US" sz="2000" dirty="0">
              <a:latin typeface="Arial Rounded MT Bold" pitchFamily="34" charset="0"/>
            </a:endParaRPr>
          </a:p>
        </p:txBody>
      </p:sp>
      <p:pic>
        <p:nvPicPr>
          <p:cNvPr id="5" name="Picture 2" descr="http://pmbox.geniusinside.com/wp-content/uploads/2011/03/Demanding_Man.gif"/>
          <p:cNvPicPr>
            <a:picLocks noChangeAspect="1" noChangeArrowheads="1"/>
          </p:cNvPicPr>
          <p:nvPr/>
        </p:nvPicPr>
        <p:blipFill>
          <a:blip r:embed="rId2" cstate="print"/>
          <a:srcRect/>
          <a:stretch>
            <a:fillRect/>
          </a:stretch>
        </p:blipFill>
        <p:spPr bwMode="auto">
          <a:xfrm>
            <a:off x="407321" y="2611125"/>
            <a:ext cx="3156742" cy="2828364"/>
          </a:xfrm>
          <a:prstGeom prst="rect">
            <a:avLst/>
          </a:prstGeom>
          <a:noFill/>
        </p:spPr>
      </p:pic>
      <p:pic>
        <p:nvPicPr>
          <p:cNvPr id="6" name="Picture 4" descr="http://www.allergyantidotes.com/images/essent2.gif"/>
          <p:cNvPicPr>
            <a:picLocks noChangeAspect="1" noChangeArrowheads="1"/>
          </p:cNvPicPr>
          <p:nvPr/>
        </p:nvPicPr>
        <p:blipFill>
          <a:blip r:embed="rId3" cstate="print"/>
          <a:srcRect/>
          <a:stretch>
            <a:fillRect/>
          </a:stretch>
        </p:blipFill>
        <p:spPr bwMode="auto">
          <a:xfrm>
            <a:off x="3360402" y="756493"/>
            <a:ext cx="9470226" cy="5832330"/>
          </a:xfrm>
          <a:prstGeom prst="rect">
            <a:avLst/>
          </a:prstGeom>
          <a:noFill/>
        </p:spPr>
      </p:pic>
      <p:pic>
        <p:nvPicPr>
          <p:cNvPr id="7" name="Picture 5"/>
          <p:cNvPicPr>
            <a:picLocks noChangeAspect="1" noChangeArrowheads="1"/>
          </p:cNvPicPr>
          <p:nvPr/>
        </p:nvPicPr>
        <p:blipFill>
          <a:blip r:embed="rId4" cstate="print"/>
          <a:srcRect/>
          <a:stretch>
            <a:fillRect/>
          </a:stretch>
        </p:blipFill>
        <p:spPr bwMode="auto">
          <a:xfrm>
            <a:off x="3753515" y="796783"/>
            <a:ext cx="8451922" cy="5734717"/>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1" y="4660982"/>
            <a:ext cx="3767724" cy="1830229"/>
          </a:xfrm>
          <a:prstGeom prst="rect">
            <a:avLst/>
          </a:prstGeom>
          <a:noFill/>
          <a:ln w="9525">
            <a:noFill/>
            <a:miter lim="800000"/>
            <a:headEnd/>
            <a:tailEnd/>
          </a:ln>
        </p:spPr>
      </p:pic>
      <p:sp>
        <p:nvSpPr>
          <p:cNvPr id="9" name="TextBox 8"/>
          <p:cNvSpPr txBox="1"/>
          <p:nvPr/>
        </p:nvSpPr>
        <p:spPr>
          <a:xfrm>
            <a:off x="-1" y="5539492"/>
            <a:ext cx="3767724" cy="1064507"/>
          </a:xfrm>
          <a:prstGeom prst="rect">
            <a:avLst/>
          </a:prstGeom>
          <a:solidFill>
            <a:srgbClr val="66FF33"/>
          </a:solidFill>
        </p:spPr>
        <p:txBody>
          <a:bodyPr wrap="square" rtlCol="0">
            <a:spAutoFit/>
          </a:bodyPr>
          <a:lstStyle/>
          <a:p>
            <a:pPr algn="ctr"/>
            <a:r>
              <a:rPr lang="en-US" sz="2400" b="1" dirty="0" smtClean="0"/>
              <a:t>IN THE FORM OF </a:t>
            </a:r>
          </a:p>
          <a:p>
            <a:pPr algn="ctr"/>
            <a:r>
              <a:rPr lang="en-US" sz="2400" b="1" dirty="0" smtClean="0"/>
              <a:t>CARBOHYDRATES</a:t>
            </a:r>
            <a:endParaRPr 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42</a:t>
            </a:fld>
            <a:endParaRPr lang="en-IN"/>
          </a:p>
        </p:txBody>
      </p:sp>
      <p:grpSp>
        <p:nvGrpSpPr>
          <p:cNvPr id="71" name="Group 70"/>
          <p:cNvGrpSpPr/>
          <p:nvPr/>
        </p:nvGrpSpPr>
        <p:grpSpPr>
          <a:xfrm>
            <a:off x="246742" y="174168"/>
            <a:ext cx="11654971" cy="6125032"/>
            <a:chOff x="0" y="174168"/>
            <a:chExt cx="9144000" cy="5143500"/>
          </a:xfrm>
        </p:grpSpPr>
        <p:sp>
          <p:nvSpPr>
            <p:cNvPr id="3" name="Rectangle 2"/>
            <p:cNvSpPr/>
            <p:nvPr/>
          </p:nvSpPr>
          <p:spPr>
            <a:xfrm>
              <a:off x="0" y="174168"/>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fontAlgn="auto">
                <a:spcBef>
                  <a:spcPts val="0"/>
                </a:spcBef>
                <a:spcAft>
                  <a:spcPts val="0"/>
                </a:spcAft>
                <a:defRPr/>
              </a:pPr>
              <a:endParaRPr lang="en-US"/>
            </a:p>
          </p:txBody>
        </p:sp>
        <p:pic>
          <p:nvPicPr>
            <p:cNvPr id="4" name="Picture 3" descr="SLIMTEXTRBACK4PPTO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75782"/>
              <a:ext cx="8686800" cy="61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bwMode="auto">
            <a:xfrm>
              <a:off x="914400" y="340856"/>
              <a:ext cx="6096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0" tIns="45715" rIns="91430" bIns="45715"/>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r>
                <a:rPr lang="en-US" sz="3200" b="1" dirty="0">
                  <a:solidFill>
                    <a:schemeClr val="bg1"/>
                  </a:solidFill>
                </a:rPr>
                <a:t>% of Calories from INDIAN FOODS</a:t>
              </a:r>
              <a:endParaRPr lang="en-US" sz="3600" b="1" dirty="0">
                <a:solidFill>
                  <a:schemeClr val="bg1"/>
                </a:solidFill>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90600" y="1220332"/>
              <a:ext cx="2943225"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2400" y="1220332"/>
              <a:ext cx="838200" cy="630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4800" y="1677532"/>
              <a:ext cx="60960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1550" y="2058532"/>
              <a:ext cx="29718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2400" y="2045832"/>
              <a:ext cx="838200"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04800" y="2515731"/>
              <a:ext cx="65722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71550" y="2896731"/>
              <a:ext cx="2971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1"/>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2400" y="2896732"/>
              <a:ext cx="83820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0"/>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57175" y="3306306"/>
              <a:ext cx="6477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2400" y="3734931"/>
              <a:ext cx="871538"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4"/>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90600" y="3734932"/>
              <a:ext cx="29337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5"/>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19075" y="4163556"/>
              <a:ext cx="68580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6"/>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990600" y="4496931"/>
              <a:ext cx="29146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8"/>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52400" y="4454068"/>
              <a:ext cx="838200" cy="65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7"/>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19076" y="4935082"/>
              <a:ext cx="69532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9"/>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6019800" y="1220332"/>
              <a:ext cx="2914650"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1"/>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5210176" y="1220331"/>
              <a:ext cx="8096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0"/>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5257801" y="1677531"/>
              <a:ext cx="6762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22"/>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6096001" y="1982332"/>
              <a:ext cx="288607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3"/>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257801" y="1982332"/>
              <a:ext cx="804863" cy="62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4"/>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5334001" y="2439531"/>
              <a:ext cx="666750" cy="17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5"/>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6096000" y="2744332"/>
              <a:ext cx="2914650"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6"/>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5257800" y="2744331"/>
              <a:ext cx="838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7"/>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5324476" y="3201531"/>
              <a:ext cx="676275"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8"/>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6096000" y="3582531"/>
              <a:ext cx="28956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30"/>
            <p:cNvPicPr>
              <a:picLocks noChangeAspect="1" noChangeArrowheads="1"/>
            </p:cNvPicPr>
            <p:nvPr/>
          </p:nvPicPr>
          <p:blipFill>
            <a:blip r:embed="rId28" cstate="print">
              <a:extLst>
                <a:ext uri="{28A0092B-C50C-407E-A947-70E740481C1C}">
                  <a14:useLocalDpi xmlns:a14="http://schemas.microsoft.com/office/drawing/2010/main" val="0"/>
                </a:ext>
              </a:extLst>
            </a:blip>
            <a:srcRect/>
            <a:stretch>
              <a:fillRect/>
            </a:stretch>
          </p:blipFill>
          <p:spPr bwMode="auto">
            <a:xfrm>
              <a:off x="5181600" y="3582532"/>
              <a:ext cx="91440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29"/>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5353050" y="4030207"/>
              <a:ext cx="666750"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31"/>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6105526" y="4420731"/>
              <a:ext cx="2886075"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32"/>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5257800" y="4401682"/>
              <a:ext cx="876300"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33"/>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5343526" y="4896981"/>
              <a:ext cx="66675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 name="Group 5"/>
            <p:cNvGrpSpPr>
              <a:grpSpLocks/>
            </p:cNvGrpSpPr>
            <p:nvPr/>
          </p:nvGrpSpPr>
          <p:grpSpPr bwMode="auto">
            <a:xfrm>
              <a:off x="3559346" y="3741531"/>
              <a:ext cx="1997743" cy="1076400"/>
              <a:chOff x="1915" y="3672"/>
              <a:chExt cx="2391" cy="598"/>
            </a:xfrm>
          </p:grpSpPr>
          <p:sp>
            <p:nvSpPr>
              <p:cNvPr id="37" name="AutoShape 6"/>
              <p:cNvSpPr>
                <a:spLocks noChangeArrowheads="1"/>
              </p:cNvSpPr>
              <p:nvPr/>
            </p:nvSpPr>
            <p:spPr bwMode="auto">
              <a:xfrm>
                <a:off x="1915" y="3672"/>
                <a:ext cx="2391" cy="59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38" name="Text Box 7"/>
              <p:cNvSpPr txBox="1">
                <a:spLocks noChangeArrowheads="1"/>
              </p:cNvSpPr>
              <p:nvPr/>
            </p:nvSpPr>
            <p:spPr bwMode="auto">
              <a:xfrm>
                <a:off x="2356" y="3880"/>
                <a:ext cx="15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spcBef>
                    <a:spcPct val="50000"/>
                  </a:spcBef>
                </a:pPr>
                <a:endParaRPr lang="en-US" sz="1200" b="1">
                  <a:solidFill>
                    <a:srgbClr val="000099"/>
                  </a:solidFill>
                  <a:latin typeface="Arial Black" pitchFamily="34" charset="0"/>
                </a:endParaRPr>
              </a:p>
            </p:txBody>
          </p:sp>
        </p:grpSp>
        <p:sp>
          <p:nvSpPr>
            <p:cNvPr id="39" name="TextBox 38"/>
            <p:cNvSpPr txBox="1">
              <a:spLocks noChangeArrowheads="1"/>
            </p:cNvSpPr>
            <p:nvPr/>
          </p:nvSpPr>
          <p:spPr bwMode="auto">
            <a:xfrm>
              <a:off x="3806705" y="4147585"/>
              <a:ext cx="1693363" cy="2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r>
                <a:rPr lang="en-US" sz="1400" b="1" dirty="0">
                  <a:solidFill>
                    <a:srgbClr val="FF0000"/>
                  </a:solidFill>
                </a:rPr>
                <a:t>80% Calories from Carbs</a:t>
              </a:r>
            </a:p>
          </p:txBody>
        </p:sp>
        <p:pic>
          <p:nvPicPr>
            <p:cNvPr id="40" name="Picture 21"/>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rot="-855014">
              <a:off x="6529389" y="494844"/>
              <a:ext cx="261302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Group 5"/>
            <p:cNvGrpSpPr>
              <a:grpSpLocks/>
            </p:cNvGrpSpPr>
            <p:nvPr/>
          </p:nvGrpSpPr>
          <p:grpSpPr bwMode="auto">
            <a:xfrm>
              <a:off x="1828800" y="1220330"/>
              <a:ext cx="1143000" cy="687387"/>
              <a:chOff x="2215" y="3753"/>
              <a:chExt cx="1824" cy="508"/>
            </a:xfrm>
            <a:solidFill>
              <a:schemeClr val="tx2">
                <a:lumMod val="20000"/>
                <a:lumOff val="80000"/>
              </a:schemeClr>
            </a:solidFill>
          </p:grpSpPr>
          <p:sp>
            <p:nvSpPr>
              <p:cNvPr id="42"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43"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71.7%</a:t>
                </a:r>
              </a:p>
            </p:txBody>
          </p:sp>
        </p:grpSp>
        <p:grpSp>
          <p:nvGrpSpPr>
            <p:cNvPr id="44" name="Group 5"/>
            <p:cNvGrpSpPr>
              <a:grpSpLocks/>
            </p:cNvGrpSpPr>
            <p:nvPr/>
          </p:nvGrpSpPr>
          <p:grpSpPr bwMode="auto">
            <a:xfrm>
              <a:off x="1828800" y="1983919"/>
              <a:ext cx="1143000" cy="687387"/>
              <a:chOff x="2215" y="3753"/>
              <a:chExt cx="1824" cy="508"/>
            </a:xfrm>
            <a:solidFill>
              <a:schemeClr val="tx2">
                <a:lumMod val="20000"/>
                <a:lumOff val="80000"/>
              </a:schemeClr>
            </a:solidFill>
          </p:grpSpPr>
          <p:sp>
            <p:nvSpPr>
              <p:cNvPr id="45"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46"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66.5%</a:t>
                </a:r>
              </a:p>
            </p:txBody>
          </p:sp>
        </p:grpSp>
        <p:grpSp>
          <p:nvGrpSpPr>
            <p:cNvPr id="47" name="Group 46"/>
            <p:cNvGrpSpPr>
              <a:grpSpLocks/>
            </p:cNvGrpSpPr>
            <p:nvPr/>
          </p:nvGrpSpPr>
          <p:grpSpPr bwMode="auto">
            <a:xfrm>
              <a:off x="1828800" y="2896732"/>
              <a:ext cx="1143000" cy="687387"/>
              <a:chOff x="2215" y="3753"/>
              <a:chExt cx="1824" cy="508"/>
            </a:xfrm>
            <a:solidFill>
              <a:schemeClr val="tx2">
                <a:lumMod val="20000"/>
                <a:lumOff val="80000"/>
              </a:schemeClr>
            </a:solidFill>
          </p:grpSpPr>
          <p:sp>
            <p:nvSpPr>
              <p:cNvPr id="48"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49"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90.1%</a:t>
                </a:r>
              </a:p>
            </p:txBody>
          </p:sp>
        </p:grpSp>
        <p:grpSp>
          <p:nvGrpSpPr>
            <p:cNvPr id="50" name="Group 5"/>
            <p:cNvGrpSpPr>
              <a:grpSpLocks/>
            </p:cNvGrpSpPr>
            <p:nvPr/>
          </p:nvGrpSpPr>
          <p:grpSpPr bwMode="auto">
            <a:xfrm>
              <a:off x="1828800" y="3660319"/>
              <a:ext cx="1143000" cy="687387"/>
              <a:chOff x="2215" y="3753"/>
              <a:chExt cx="1824" cy="508"/>
            </a:xfrm>
            <a:solidFill>
              <a:schemeClr val="tx2">
                <a:lumMod val="20000"/>
                <a:lumOff val="80000"/>
              </a:schemeClr>
            </a:solidFill>
          </p:grpSpPr>
          <p:sp>
            <p:nvSpPr>
              <p:cNvPr id="51"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52"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77.8%</a:t>
                </a:r>
              </a:p>
            </p:txBody>
          </p:sp>
        </p:grpSp>
        <p:grpSp>
          <p:nvGrpSpPr>
            <p:cNvPr id="53" name="Group 5"/>
            <p:cNvGrpSpPr>
              <a:grpSpLocks/>
            </p:cNvGrpSpPr>
            <p:nvPr/>
          </p:nvGrpSpPr>
          <p:grpSpPr bwMode="auto">
            <a:xfrm>
              <a:off x="1828800" y="4496932"/>
              <a:ext cx="1143000" cy="687387"/>
              <a:chOff x="2215" y="3753"/>
              <a:chExt cx="1824" cy="508"/>
            </a:xfrm>
            <a:solidFill>
              <a:schemeClr val="tx2">
                <a:lumMod val="20000"/>
                <a:lumOff val="80000"/>
              </a:schemeClr>
            </a:solidFill>
          </p:grpSpPr>
          <p:sp>
            <p:nvSpPr>
              <p:cNvPr id="54"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55"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71.8%</a:t>
                </a:r>
              </a:p>
            </p:txBody>
          </p:sp>
        </p:grpSp>
        <p:grpSp>
          <p:nvGrpSpPr>
            <p:cNvPr id="56" name="Group 5"/>
            <p:cNvGrpSpPr>
              <a:grpSpLocks/>
            </p:cNvGrpSpPr>
            <p:nvPr/>
          </p:nvGrpSpPr>
          <p:grpSpPr bwMode="auto">
            <a:xfrm>
              <a:off x="6934200" y="1145719"/>
              <a:ext cx="1143000" cy="687387"/>
              <a:chOff x="2215" y="3753"/>
              <a:chExt cx="1824" cy="508"/>
            </a:xfrm>
            <a:solidFill>
              <a:schemeClr val="tx2">
                <a:lumMod val="20000"/>
                <a:lumOff val="80000"/>
              </a:schemeClr>
            </a:solidFill>
          </p:grpSpPr>
          <p:sp>
            <p:nvSpPr>
              <p:cNvPr id="57"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58"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87.6%</a:t>
                </a:r>
              </a:p>
            </p:txBody>
          </p:sp>
        </p:grpSp>
        <p:grpSp>
          <p:nvGrpSpPr>
            <p:cNvPr id="59" name="Group 5"/>
            <p:cNvGrpSpPr>
              <a:grpSpLocks/>
            </p:cNvGrpSpPr>
            <p:nvPr/>
          </p:nvGrpSpPr>
          <p:grpSpPr bwMode="auto">
            <a:xfrm>
              <a:off x="6934200" y="1907719"/>
              <a:ext cx="1143000" cy="687387"/>
              <a:chOff x="2215" y="3753"/>
              <a:chExt cx="1824" cy="508"/>
            </a:xfrm>
            <a:solidFill>
              <a:schemeClr val="tx2">
                <a:lumMod val="20000"/>
                <a:lumOff val="80000"/>
              </a:schemeClr>
            </a:solidFill>
          </p:grpSpPr>
          <p:sp>
            <p:nvSpPr>
              <p:cNvPr id="60"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61"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93.3%</a:t>
                </a:r>
              </a:p>
            </p:txBody>
          </p:sp>
        </p:grpSp>
        <p:grpSp>
          <p:nvGrpSpPr>
            <p:cNvPr id="62" name="Group 5"/>
            <p:cNvGrpSpPr>
              <a:grpSpLocks/>
            </p:cNvGrpSpPr>
            <p:nvPr/>
          </p:nvGrpSpPr>
          <p:grpSpPr bwMode="auto">
            <a:xfrm>
              <a:off x="6934200" y="2745919"/>
              <a:ext cx="1143000" cy="687387"/>
              <a:chOff x="2215" y="3753"/>
              <a:chExt cx="1824" cy="508"/>
            </a:xfrm>
            <a:solidFill>
              <a:schemeClr val="tx2">
                <a:lumMod val="20000"/>
                <a:lumOff val="80000"/>
              </a:schemeClr>
            </a:solidFill>
          </p:grpSpPr>
          <p:sp>
            <p:nvSpPr>
              <p:cNvPr id="63"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64"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92.6%</a:t>
                </a:r>
              </a:p>
            </p:txBody>
          </p:sp>
        </p:grpSp>
        <p:grpSp>
          <p:nvGrpSpPr>
            <p:cNvPr id="65" name="Group 5"/>
            <p:cNvGrpSpPr>
              <a:grpSpLocks/>
            </p:cNvGrpSpPr>
            <p:nvPr/>
          </p:nvGrpSpPr>
          <p:grpSpPr bwMode="auto">
            <a:xfrm>
              <a:off x="6934200" y="3507919"/>
              <a:ext cx="1143000" cy="687387"/>
              <a:chOff x="2215" y="3753"/>
              <a:chExt cx="1824" cy="508"/>
            </a:xfrm>
            <a:solidFill>
              <a:schemeClr val="tx2">
                <a:lumMod val="20000"/>
                <a:lumOff val="80000"/>
              </a:schemeClr>
            </a:solidFill>
          </p:grpSpPr>
          <p:sp>
            <p:nvSpPr>
              <p:cNvPr id="66"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67"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92.6%</a:t>
                </a:r>
              </a:p>
            </p:txBody>
          </p:sp>
        </p:grpSp>
        <p:grpSp>
          <p:nvGrpSpPr>
            <p:cNvPr id="68" name="Group 5"/>
            <p:cNvGrpSpPr>
              <a:grpSpLocks/>
            </p:cNvGrpSpPr>
            <p:nvPr/>
          </p:nvGrpSpPr>
          <p:grpSpPr bwMode="auto">
            <a:xfrm>
              <a:off x="7010400" y="4344532"/>
              <a:ext cx="1143000" cy="687387"/>
              <a:chOff x="2215" y="3753"/>
              <a:chExt cx="1824" cy="508"/>
            </a:xfrm>
            <a:solidFill>
              <a:schemeClr val="tx2">
                <a:lumMod val="20000"/>
                <a:lumOff val="80000"/>
              </a:schemeClr>
            </a:solidFill>
          </p:grpSpPr>
          <p:sp>
            <p:nvSpPr>
              <p:cNvPr id="69" name="AutoShape 6"/>
              <p:cNvSpPr>
                <a:spLocks noChangeArrowheads="1"/>
              </p:cNvSpPr>
              <p:nvPr/>
            </p:nvSpPr>
            <p:spPr bwMode="auto">
              <a:xfrm>
                <a:off x="2215" y="3753"/>
                <a:ext cx="1824" cy="508"/>
              </a:xfrm>
              <a:prstGeom prst="star16">
                <a:avLst>
                  <a:gd name="adj" fmla="val 38968"/>
                </a:avLst>
              </a:prstGeom>
              <a:grpFill/>
              <a:ln w="12700" cap="sq">
                <a:solidFill>
                  <a:srgbClr val="663300"/>
                </a:solidFill>
                <a:miter lim="800000"/>
                <a:headEnd type="none" w="sm" len="sm"/>
                <a:tailEnd type="none" w="sm" len="sm"/>
              </a:ln>
            </p:spPr>
            <p:txBody>
              <a:bodyPr wrap="none" anchor="ctr"/>
              <a:lstStyle/>
              <a:p>
                <a:pPr fontAlgn="auto">
                  <a:spcBef>
                    <a:spcPts val="0"/>
                  </a:spcBef>
                  <a:spcAft>
                    <a:spcPts val="0"/>
                  </a:spcAft>
                  <a:defRPr/>
                </a:pPr>
                <a:endParaRPr lang="en-US">
                  <a:latin typeface="+mn-lt"/>
                  <a:cs typeface="+mn-cs"/>
                </a:endParaRPr>
              </a:p>
            </p:txBody>
          </p:sp>
          <p:sp>
            <p:nvSpPr>
              <p:cNvPr id="70" name="Text Box 7"/>
              <p:cNvSpPr txBox="1">
                <a:spLocks noChangeArrowheads="1"/>
              </p:cNvSpPr>
              <p:nvPr/>
            </p:nvSpPr>
            <p:spPr bwMode="auto">
              <a:xfrm>
                <a:off x="2441" y="3880"/>
                <a:ext cx="1318" cy="227"/>
              </a:xfrm>
              <a:prstGeom prst="rect">
                <a:avLst/>
              </a:prstGeom>
              <a:grpFill/>
              <a:ln w="12700" cap="sq">
                <a:noFill/>
                <a:miter lim="800000"/>
                <a:headEnd type="none" w="sm" len="sm"/>
                <a:tailEnd type="none" w="sm" len="sm"/>
              </a:ln>
            </p:spPr>
            <p:txBody>
              <a:bodyPr>
                <a:spAutoFit/>
              </a:bodyPr>
              <a:lstStyle/>
              <a:p>
                <a:pPr fontAlgn="auto">
                  <a:spcBef>
                    <a:spcPct val="50000"/>
                  </a:spcBef>
                  <a:spcAft>
                    <a:spcPts val="0"/>
                  </a:spcAft>
                  <a:defRPr/>
                </a:pPr>
                <a:r>
                  <a:rPr lang="en-US" sz="1400" b="1" dirty="0">
                    <a:solidFill>
                      <a:srgbClr val="000099"/>
                    </a:solidFill>
                    <a:latin typeface="Arial Black" pitchFamily="34" charset="0"/>
                    <a:cs typeface="+mn-cs"/>
                  </a:rPr>
                  <a:t>66.7%</a:t>
                </a:r>
              </a:p>
            </p:txBody>
          </p:sp>
        </p:gr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43</a:t>
            </a:fld>
            <a:endParaRPr lang="en-IN"/>
          </a:p>
        </p:txBody>
      </p:sp>
      <p:sp>
        <p:nvSpPr>
          <p:cNvPr id="3" name="Title 2"/>
          <p:cNvSpPr txBox="1">
            <a:spLocks/>
          </p:cNvSpPr>
          <p:nvPr/>
        </p:nvSpPr>
        <p:spPr>
          <a:xfrm>
            <a:off x="1378830" y="435420"/>
            <a:ext cx="10624484" cy="857250"/>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Carbohydrates-filled breakfast is the cause of …</a:t>
            </a:r>
            <a:endParaRPr kumimoji="0" lang="en-IN" sz="3200" b="0" i="0" u="none" strike="noStrike" kern="1200" cap="none" spc="0" normalizeH="0" baseline="0" noProof="0" dirty="0">
              <a:ln>
                <a:noFill/>
              </a:ln>
              <a:solidFill>
                <a:srgbClr val="FF0000"/>
              </a:solidFill>
              <a:effectLst/>
              <a:uLnTx/>
              <a:uFillTx/>
              <a:latin typeface="Aharoni" pitchFamily="2" charset="-79"/>
              <a:ea typeface="+mj-ea"/>
              <a:cs typeface="Aharoni" pitchFamily="2" charset="-79"/>
            </a:endParaRPr>
          </a:p>
        </p:txBody>
      </p:sp>
      <p:pic>
        <p:nvPicPr>
          <p:cNvPr id="4" name="Content Placeholder 3" descr="Diabet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89725" y="1249958"/>
            <a:ext cx="2134021" cy="3438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Content Placeholder 3" descr="2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58787" y="1189259"/>
            <a:ext cx="2321660" cy="3498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4" cstate="print"/>
          <a:srcRect/>
          <a:stretch>
            <a:fillRect/>
          </a:stretch>
        </p:blipFill>
        <p:spPr bwMode="auto">
          <a:xfrm>
            <a:off x="8325293" y="1189259"/>
            <a:ext cx="2400773" cy="3484167"/>
          </a:xfrm>
          <a:prstGeom prst="rect">
            <a:avLst/>
          </a:prstGeom>
          <a:noFill/>
          <a:ln w="9525">
            <a:noFill/>
            <a:miter lim="800000"/>
            <a:headEnd/>
            <a:tailEnd/>
          </a:ln>
        </p:spPr>
      </p:pic>
      <p:sp>
        <p:nvSpPr>
          <p:cNvPr id="7" name="Title 2"/>
          <p:cNvSpPr txBox="1">
            <a:spLocks/>
          </p:cNvSpPr>
          <p:nvPr/>
        </p:nvSpPr>
        <p:spPr bwMode="auto">
          <a:xfrm>
            <a:off x="1030493" y="4853195"/>
            <a:ext cx="10116487" cy="1663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0" tIns="45715" rIns="91430" bIns="45715" numCol="1"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i="0" u="none" strike="noStrike" kern="1200" cap="none" spc="0" normalizeH="0" baseline="0" noProof="0" dirty="0" smtClean="0">
                <a:ln>
                  <a:noFill/>
                </a:ln>
                <a:solidFill>
                  <a:srgbClr val="000066"/>
                </a:solidFill>
                <a:effectLst/>
                <a:uLnTx/>
                <a:uFillTx/>
                <a:latin typeface="Aharoni" pitchFamily="2" charset="-79"/>
                <a:ea typeface="+mj-ea"/>
                <a:cs typeface="Aharoni" pitchFamily="2" charset="-79"/>
              </a:rPr>
              <a:t>Average Indian Breakfast Contains </a:t>
            </a:r>
            <a:r>
              <a:rPr lang="en-US" sz="3600" u="sng" dirty="0" smtClean="0">
                <a:solidFill>
                  <a:srgbClr val="FF0000"/>
                </a:solidFill>
                <a:latin typeface="Aharoni" pitchFamily="2" charset="-79"/>
                <a:ea typeface="+mj-ea"/>
                <a:cs typeface="Aharoni" pitchFamily="2" charset="-79"/>
              </a:rPr>
              <a:t>5</a:t>
            </a:r>
            <a:r>
              <a:rPr kumimoji="0" lang="en-US" sz="3600" i="0" u="sng"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00</a:t>
            </a:r>
            <a:r>
              <a:rPr kumimoji="0" lang="en-US" sz="2800" i="0" u="sng" strike="noStrike" kern="1200" cap="none" spc="0" normalizeH="0" noProof="0" dirty="0" smtClean="0">
                <a:ln>
                  <a:noFill/>
                </a:ln>
                <a:solidFill>
                  <a:srgbClr val="FF0000"/>
                </a:solidFill>
                <a:effectLst/>
                <a:uLnTx/>
                <a:uFillTx/>
                <a:latin typeface="Aharoni" pitchFamily="2" charset="-79"/>
                <a:ea typeface="+mj-ea"/>
                <a:cs typeface="Aharoni" pitchFamily="2" charset="-79"/>
              </a:rPr>
              <a:t> to </a:t>
            </a:r>
            <a:r>
              <a:rPr lang="en-US" sz="3600" u="sng" dirty="0" smtClean="0">
                <a:solidFill>
                  <a:srgbClr val="FF0000"/>
                </a:solidFill>
                <a:latin typeface="Aharoni" pitchFamily="2" charset="-79"/>
                <a:ea typeface="+mj-ea"/>
                <a:cs typeface="Aharoni" pitchFamily="2" charset="-79"/>
              </a:rPr>
              <a:t>7</a:t>
            </a:r>
            <a:r>
              <a:rPr kumimoji="0" lang="en-US" sz="3600" i="0" u="sng" strike="noStrike" kern="1200" cap="none" spc="0" normalizeH="0" noProof="0" dirty="0" smtClean="0">
                <a:ln>
                  <a:noFill/>
                </a:ln>
                <a:solidFill>
                  <a:srgbClr val="FF0000"/>
                </a:solidFill>
                <a:effectLst/>
                <a:uLnTx/>
                <a:uFillTx/>
                <a:latin typeface="Aharoni" pitchFamily="2" charset="-79"/>
                <a:ea typeface="+mj-ea"/>
                <a:cs typeface="Aharoni" pitchFamily="2" charset="-79"/>
              </a:rPr>
              <a:t>00</a:t>
            </a:r>
            <a:r>
              <a:rPr kumimoji="0" lang="en-US" sz="2800" i="0" u="sng" strike="noStrike" kern="1200" cap="none" spc="0" normalizeH="0" noProof="0" dirty="0" smtClean="0">
                <a:ln>
                  <a:noFill/>
                </a:ln>
                <a:solidFill>
                  <a:srgbClr val="FF0000"/>
                </a:solidFill>
                <a:effectLst/>
                <a:uLnTx/>
                <a:uFillTx/>
                <a:latin typeface="Aharoni" pitchFamily="2" charset="-79"/>
                <a:ea typeface="+mj-ea"/>
                <a:cs typeface="Aharoni" pitchFamily="2" charset="-79"/>
              </a:rPr>
              <a:t> Calories</a:t>
            </a:r>
            <a:r>
              <a:rPr kumimoji="0" lang="en-US" sz="2800" i="0" u="none" strike="noStrike" kern="1200" cap="none" spc="0" normalizeH="0" noProof="0" dirty="0" smtClean="0">
                <a:ln>
                  <a:noFill/>
                </a:ln>
                <a:solidFill>
                  <a:srgbClr val="000066"/>
                </a:solidFill>
                <a:effectLst/>
                <a:uLnTx/>
                <a:uFillTx/>
                <a:latin typeface="Aharoni" pitchFamily="2" charset="-79"/>
                <a:ea typeface="+mj-ea"/>
                <a:cs typeface="Aharoni" pitchFamily="2" charset="-79"/>
              </a:rPr>
              <a:t>.</a:t>
            </a:r>
            <a:endParaRPr kumimoji="0" lang="en-US" sz="2800" i="0" u="none" strike="noStrike" kern="1200" cap="none" spc="0" normalizeH="0" baseline="0" noProof="0" dirty="0" smtClean="0">
              <a:ln>
                <a:noFill/>
              </a:ln>
              <a:solidFill>
                <a:srgbClr val="000066"/>
              </a:solidFill>
              <a:effectLst/>
              <a:uLnTx/>
              <a:uFillTx/>
              <a:latin typeface="Aharoni" pitchFamily="2" charset="-79"/>
              <a:ea typeface="+mj-ea"/>
              <a:cs typeface="Aharoni" pitchFamily="2" charset="-79"/>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800" i="0" u="sng"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70-80%</a:t>
            </a:r>
            <a:r>
              <a:rPr kumimoji="0" lang="en-US" sz="2800" i="0"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 </a:t>
            </a:r>
            <a:r>
              <a:rPr lang="en-US" sz="2800" dirty="0" smtClean="0">
                <a:solidFill>
                  <a:srgbClr val="008000"/>
                </a:solidFill>
                <a:latin typeface="Aharoni" pitchFamily="2" charset="-79"/>
                <a:ea typeface="+mj-ea"/>
                <a:cs typeface="Aharoni" pitchFamily="2" charset="-79"/>
              </a:rPr>
              <a:t>E</a:t>
            </a:r>
            <a:r>
              <a:rPr kumimoji="0" lang="en-US" sz="2800" i="0" strike="noStrike" kern="1200" cap="none" spc="0" normalizeH="0" baseline="0" noProof="0" dirty="0" smtClean="0">
                <a:ln>
                  <a:noFill/>
                </a:ln>
                <a:solidFill>
                  <a:srgbClr val="008000"/>
                </a:solidFill>
                <a:effectLst/>
                <a:uLnTx/>
                <a:uFillTx/>
                <a:latin typeface="Aharoni" pitchFamily="2" charset="-79"/>
                <a:ea typeface="+mj-ea"/>
                <a:cs typeface="Aharoni" pitchFamily="2" charset="-79"/>
              </a:rPr>
              <a:t>n</a:t>
            </a:r>
            <a:r>
              <a:rPr lang="en-US" sz="2800" dirty="0" err="1" smtClean="0">
                <a:solidFill>
                  <a:srgbClr val="008000"/>
                </a:solidFill>
                <a:latin typeface="Aharoni" pitchFamily="2" charset="-79"/>
                <a:ea typeface="+mj-ea"/>
                <a:cs typeface="Aharoni" pitchFamily="2" charset="-79"/>
              </a:rPr>
              <a:t>ergy</a:t>
            </a:r>
            <a:r>
              <a:rPr lang="en-US" sz="2800" dirty="0" smtClean="0">
                <a:solidFill>
                  <a:srgbClr val="008000"/>
                </a:solidFill>
                <a:latin typeface="Aharoni" pitchFamily="2" charset="-79"/>
                <a:ea typeface="+mj-ea"/>
                <a:cs typeface="Aharoni" pitchFamily="2" charset="-79"/>
              </a:rPr>
              <a:t> in </a:t>
            </a:r>
            <a:r>
              <a:rPr kumimoji="0" lang="en-US" sz="2800" i="0" u="none" strike="noStrike" kern="1200" cap="none" spc="0" normalizeH="0" baseline="0" noProof="0" dirty="0" smtClean="0">
                <a:ln>
                  <a:noFill/>
                </a:ln>
                <a:solidFill>
                  <a:srgbClr val="008000"/>
                </a:solidFill>
                <a:effectLst/>
                <a:uLnTx/>
                <a:uFillTx/>
                <a:latin typeface="Aharoni" pitchFamily="2" charset="-79"/>
                <a:ea typeface="+mj-ea"/>
                <a:cs typeface="Aharoni" pitchFamily="2" charset="-79"/>
              </a:rPr>
              <a:t>our breakfast is from </a:t>
            </a:r>
            <a:r>
              <a:rPr kumimoji="0" lang="en-US" sz="2800" i="0" u="sng" strike="noStrike" kern="1200" cap="none" spc="0" normalizeH="0" baseline="0" noProof="0" dirty="0" smtClean="0">
                <a:ln>
                  <a:noFill/>
                </a:ln>
                <a:solidFill>
                  <a:srgbClr val="FF0000"/>
                </a:solidFill>
                <a:effectLst/>
                <a:uLnTx/>
                <a:uFillTx/>
                <a:latin typeface="Aharoni" pitchFamily="2" charset="-79"/>
                <a:ea typeface="+mj-ea"/>
                <a:cs typeface="Aharoni" pitchFamily="2" charset="-79"/>
              </a:rPr>
              <a:t>carbohydrates.</a:t>
            </a: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IN" sz="2800" i="0" u="none" strike="noStrike" kern="1200" cap="none" spc="0" normalizeH="0" baseline="0" noProof="0" dirty="0">
              <a:ln>
                <a:noFill/>
              </a:ln>
              <a:solidFill>
                <a:srgbClr val="008000"/>
              </a:solidFill>
              <a:effectLst/>
              <a:uLnTx/>
              <a:uFillTx/>
              <a:latin typeface="Aharoni" pitchFamily="2" charset="-79"/>
              <a:ea typeface="+mj-ea"/>
              <a:cs typeface="Aharoni" pitchFamily="2" charset="-79"/>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lide(fromBottom)">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728308" y="1330090"/>
            <a:ext cx="8572500" cy="4071938"/>
          </a:xfrm>
          <a:prstGeom prst="rect">
            <a:avLst/>
          </a:prstGeom>
          <a:solidFill>
            <a:srgbClr val="FFFFFF"/>
          </a:solidFill>
          <a:ln>
            <a:solidFill>
              <a:schemeClr val="tx1">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endParaRPr lang="en-US"/>
          </a:p>
        </p:txBody>
      </p:sp>
      <p:sp>
        <p:nvSpPr>
          <p:cNvPr id="4" name="Rectangle 3"/>
          <p:cNvSpPr/>
          <p:nvPr/>
        </p:nvSpPr>
        <p:spPr>
          <a:xfrm>
            <a:off x="0" y="41096"/>
            <a:ext cx="12192000" cy="482207"/>
          </a:xfrm>
          <a:prstGeom prst="rect">
            <a:avLst/>
          </a:prstGeom>
          <a:solidFill>
            <a:srgbClr val="800080"/>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grpSp>
        <p:nvGrpSpPr>
          <p:cNvPr id="5" name="Group 352"/>
          <p:cNvGrpSpPr>
            <a:grpSpLocks/>
          </p:cNvGrpSpPr>
          <p:nvPr/>
        </p:nvGrpSpPr>
        <p:grpSpPr bwMode="auto">
          <a:xfrm>
            <a:off x="8946672" y="1241191"/>
            <a:ext cx="1130788" cy="645008"/>
            <a:chOff x="7564615" y="1142984"/>
            <a:chExt cx="1130546" cy="861308"/>
          </a:xfrm>
        </p:grpSpPr>
        <p:sp>
          <p:nvSpPr>
            <p:cNvPr id="6" name="Text Box 187"/>
            <p:cNvSpPr txBox="1">
              <a:spLocks noChangeArrowheads="1"/>
            </p:cNvSpPr>
            <p:nvPr/>
          </p:nvSpPr>
          <p:spPr bwMode="auto">
            <a:xfrm>
              <a:off x="7850367" y="1142984"/>
              <a:ext cx="844794" cy="45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a:solidFill>
                    <a:schemeClr val="accent2"/>
                  </a:solidFill>
                </a:rPr>
                <a:t>Glucose</a:t>
              </a:r>
            </a:p>
          </p:txBody>
        </p:sp>
        <p:sp>
          <p:nvSpPr>
            <p:cNvPr id="7" name="Line 189"/>
            <p:cNvSpPr>
              <a:spLocks noChangeShapeType="1"/>
            </p:cNvSpPr>
            <p:nvPr/>
          </p:nvSpPr>
          <p:spPr bwMode="auto">
            <a:xfrm>
              <a:off x="7564615" y="1315139"/>
              <a:ext cx="274320" cy="0"/>
            </a:xfrm>
            <a:prstGeom prst="line">
              <a:avLst/>
            </a:prstGeom>
            <a:noFill/>
            <a:ln w="5715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 name="Line 190"/>
            <p:cNvSpPr>
              <a:spLocks noChangeShapeType="1"/>
            </p:cNvSpPr>
            <p:nvPr/>
          </p:nvSpPr>
          <p:spPr bwMode="auto">
            <a:xfrm>
              <a:off x="7576047" y="1714488"/>
              <a:ext cx="274320" cy="0"/>
            </a:xfrm>
            <a:prstGeom prst="line">
              <a:avLst/>
            </a:prstGeom>
            <a:noFill/>
            <a:ln w="57150">
              <a:solidFill>
                <a:srgbClr val="00FF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 name="Text Box 191"/>
            <p:cNvSpPr txBox="1">
              <a:spLocks noChangeArrowheads="1"/>
            </p:cNvSpPr>
            <p:nvPr/>
          </p:nvSpPr>
          <p:spPr bwMode="auto">
            <a:xfrm>
              <a:off x="7850369" y="1552206"/>
              <a:ext cx="731133" cy="452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eaLnBrk="0" hangingPunct="0"/>
              <a:r>
                <a:rPr lang="en-US" sz="1600">
                  <a:solidFill>
                    <a:schemeClr val="accent2"/>
                  </a:solidFill>
                </a:rPr>
                <a:t>Insulin</a:t>
              </a:r>
            </a:p>
          </p:txBody>
        </p:sp>
      </p:grpSp>
      <p:sp>
        <p:nvSpPr>
          <p:cNvPr id="10" name="Line 425"/>
          <p:cNvSpPr>
            <a:spLocks noChangeShapeType="1"/>
          </p:cNvSpPr>
          <p:nvPr/>
        </p:nvSpPr>
        <p:spPr bwMode="auto">
          <a:xfrm>
            <a:off x="2036282" y="2595328"/>
            <a:ext cx="7772400" cy="0"/>
          </a:xfrm>
          <a:prstGeom prst="line">
            <a:avLst/>
          </a:prstGeom>
          <a:noFill/>
          <a:ln w="31750">
            <a:solidFill>
              <a:srgbClr val="000080"/>
            </a:solidFill>
            <a:round/>
            <a:headEnd/>
            <a:tailEnd/>
          </a:ln>
          <a:extLst>
            <a:ext uri="{909E8E84-426E-40DD-AFC4-6F175D3DCCD1}">
              <a14:hiddenFill xmlns:a14="http://schemas.microsoft.com/office/drawing/2010/main">
                <a:noFill/>
              </a14:hiddenFill>
            </a:ext>
          </a:extLst>
        </p:spPr>
        <p:txBody>
          <a:bodyPr lIns="91425" tIns="45713" rIns="91425" bIns="45713"/>
          <a:lstStyle/>
          <a:p>
            <a:endParaRPr lang="en-US"/>
          </a:p>
        </p:txBody>
      </p:sp>
      <p:sp>
        <p:nvSpPr>
          <p:cNvPr id="11" name="Text Box 427"/>
          <p:cNvSpPr txBox="1">
            <a:spLocks noChangeArrowheads="1"/>
          </p:cNvSpPr>
          <p:nvPr/>
        </p:nvSpPr>
        <p:spPr bwMode="auto">
          <a:xfrm>
            <a:off x="1706083" y="1820628"/>
            <a:ext cx="923925" cy="7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a:solidFill>
                  <a:schemeClr val="accent2"/>
                </a:solidFill>
              </a:rPr>
              <a:t>High</a:t>
            </a:r>
          </a:p>
          <a:p>
            <a:pPr algn="ctr" eaLnBrk="0" hangingPunct="0"/>
            <a:r>
              <a:rPr lang="en-US" sz="1400">
                <a:solidFill>
                  <a:schemeClr val="accent2"/>
                </a:solidFill>
              </a:rPr>
              <a:t>Blood Sugar</a:t>
            </a:r>
          </a:p>
        </p:txBody>
      </p:sp>
      <p:sp>
        <p:nvSpPr>
          <p:cNvPr id="12" name="Line 426"/>
          <p:cNvSpPr>
            <a:spLocks noChangeShapeType="1"/>
          </p:cNvSpPr>
          <p:nvPr/>
        </p:nvSpPr>
        <p:spPr bwMode="auto">
          <a:xfrm>
            <a:off x="2071207" y="4024078"/>
            <a:ext cx="7772400" cy="0"/>
          </a:xfrm>
          <a:prstGeom prst="line">
            <a:avLst/>
          </a:prstGeom>
          <a:noFill/>
          <a:ln w="31750">
            <a:solidFill>
              <a:srgbClr val="000080"/>
            </a:solidFill>
            <a:round/>
            <a:headEnd/>
            <a:tailEnd/>
          </a:ln>
          <a:extLst>
            <a:ext uri="{909E8E84-426E-40DD-AFC4-6F175D3DCCD1}">
              <a14:hiddenFill xmlns:a14="http://schemas.microsoft.com/office/drawing/2010/main">
                <a:noFill/>
              </a14:hiddenFill>
            </a:ext>
          </a:extLst>
        </p:spPr>
        <p:txBody>
          <a:bodyPr lIns="91425" tIns="45713" rIns="91425" bIns="45713"/>
          <a:lstStyle/>
          <a:p>
            <a:endParaRPr lang="en-US"/>
          </a:p>
        </p:txBody>
      </p:sp>
      <p:sp>
        <p:nvSpPr>
          <p:cNvPr id="13" name="Text Box 427"/>
          <p:cNvSpPr txBox="1">
            <a:spLocks noChangeArrowheads="1"/>
          </p:cNvSpPr>
          <p:nvPr/>
        </p:nvSpPr>
        <p:spPr bwMode="auto">
          <a:xfrm>
            <a:off x="1723545" y="3268428"/>
            <a:ext cx="928688" cy="73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eaLnBrk="0" hangingPunct="0"/>
            <a:r>
              <a:rPr lang="en-US" sz="1400">
                <a:solidFill>
                  <a:schemeClr val="accent2"/>
                </a:solidFill>
              </a:rPr>
              <a:t>Low</a:t>
            </a:r>
          </a:p>
          <a:p>
            <a:pPr algn="ctr" eaLnBrk="0" hangingPunct="0"/>
            <a:r>
              <a:rPr lang="en-US" sz="1400">
                <a:solidFill>
                  <a:schemeClr val="accent2"/>
                </a:solidFill>
              </a:rPr>
              <a:t>Blood Sugar</a:t>
            </a:r>
          </a:p>
        </p:txBody>
      </p:sp>
      <p:sp>
        <p:nvSpPr>
          <p:cNvPr id="14" name="Rectangle 13"/>
          <p:cNvSpPr/>
          <p:nvPr/>
        </p:nvSpPr>
        <p:spPr>
          <a:xfrm>
            <a:off x="2118832" y="4784491"/>
            <a:ext cx="2214562" cy="215900"/>
          </a:xfrm>
          <a:prstGeom prst="rect">
            <a:avLst/>
          </a:prstGeom>
          <a:solidFill>
            <a:srgbClr val="669900"/>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r>
              <a:rPr lang="en-US" sz="1600" dirty="0">
                <a:solidFill>
                  <a:srgbClr val="FFFFFF"/>
                </a:solidFill>
              </a:rPr>
              <a:t>Breakfast</a:t>
            </a:r>
          </a:p>
        </p:txBody>
      </p:sp>
      <p:sp>
        <p:nvSpPr>
          <p:cNvPr id="15" name="Rectangle 14"/>
          <p:cNvSpPr/>
          <p:nvPr/>
        </p:nvSpPr>
        <p:spPr>
          <a:xfrm>
            <a:off x="4333394" y="4784491"/>
            <a:ext cx="2286000" cy="215900"/>
          </a:xfrm>
          <a:prstGeom prst="rect">
            <a:avLst/>
          </a:prstGeom>
          <a:solidFill>
            <a:srgbClr val="FF6600"/>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r>
              <a:rPr lang="en-US" sz="1600" dirty="0">
                <a:solidFill>
                  <a:srgbClr val="FFFFFF"/>
                </a:solidFill>
              </a:rPr>
              <a:t>Morning Snack</a:t>
            </a:r>
          </a:p>
        </p:txBody>
      </p:sp>
      <p:sp>
        <p:nvSpPr>
          <p:cNvPr id="16" name="Rectangle 15"/>
          <p:cNvSpPr/>
          <p:nvPr/>
        </p:nvSpPr>
        <p:spPr>
          <a:xfrm>
            <a:off x="6608282" y="4784491"/>
            <a:ext cx="2286000" cy="215900"/>
          </a:xfrm>
          <a:prstGeom prst="rect">
            <a:avLst/>
          </a:prstGeom>
          <a:solidFill>
            <a:srgbClr val="0066CC"/>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r>
              <a:rPr lang="en-US" sz="1600" dirty="0">
                <a:solidFill>
                  <a:srgbClr val="FFFFFF"/>
                </a:solidFill>
              </a:rPr>
              <a:t>Lunch</a:t>
            </a:r>
          </a:p>
        </p:txBody>
      </p:sp>
      <p:sp>
        <p:nvSpPr>
          <p:cNvPr id="17" name="Rectangle 16"/>
          <p:cNvSpPr/>
          <p:nvPr/>
        </p:nvSpPr>
        <p:spPr>
          <a:xfrm>
            <a:off x="8894283" y="4784491"/>
            <a:ext cx="1214437" cy="215900"/>
          </a:xfrm>
          <a:prstGeom prst="rect">
            <a:avLst/>
          </a:prstGeom>
          <a:solidFill>
            <a:srgbClr val="C40808"/>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25" tIns="45713" rIns="91425" bIns="45713" anchor="ctr"/>
          <a:lstStyle/>
          <a:p>
            <a:pPr algn="ctr" fontAlgn="auto">
              <a:spcBef>
                <a:spcPts val="0"/>
              </a:spcBef>
              <a:spcAft>
                <a:spcPts val="0"/>
              </a:spcAft>
              <a:defRPr/>
            </a:pPr>
            <a:r>
              <a:rPr lang="en-US" sz="1600" dirty="0">
                <a:solidFill>
                  <a:srgbClr val="FFFFFF"/>
                </a:solidFill>
              </a:rPr>
              <a:t>Snack</a:t>
            </a:r>
          </a:p>
        </p:txBody>
      </p:sp>
      <p:sp>
        <p:nvSpPr>
          <p:cNvPr id="18" name="Rectangle 3"/>
          <p:cNvSpPr>
            <a:spLocks noChangeArrowheads="1"/>
          </p:cNvSpPr>
          <p:nvPr/>
        </p:nvSpPr>
        <p:spPr bwMode="auto">
          <a:xfrm>
            <a:off x="2679219" y="-33408"/>
            <a:ext cx="65722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3" rIns="91425" bIns="45713" anchor="ctr"/>
          <a:lstStyle/>
          <a:p>
            <a:pPr marL="1588" indent="-1588" algn="ctr">
              <a:lnSpc>
                <a:spcPct val="110000"/>
              </a:lnSpc>
            </a:pPr>
            <a:r>
              <a:rPr lang="en-US" sz="3200" b="1" dirty="0">
                <a:solidFill>
                  <a:schemeClr val="bg1"/>
                </a:solidFill>
                <a:latin typeface="Arial Rounded MT Bold" pitchFamily="34" charset="0"/>
              </a:rPr>
              <a:t>Daily Cycle of Fat Storage</a:t>
            </a:r>
          </a:p>
        </p:txBody>
      </p:sp>
      <p:grpSp>
        <p:nvGrpSpPr>
          <p:cNvPr id="19" name="Group 1099"/>
          <p:cNvGrpSpPr>
            <a:grpSpLocks/>
          </p:cNvGrpSpPr>
          <p:nvPr/>
        </p:nvGrpSpPr>
        <p:grpSpPr bwMode="auto">
          <a:xfrm>
            <a:off x="2107719" y="2000016"/>
            <a:ext cx="1092200" cy="2495550"/>
            <a:chOff x="3643306" y="3214686"/>
            <a:chExt cx="1093018" cy="3327254"/>
          </a:xfrm>
        </p:grpSpPr>
        <p:sp>
          <p:nvSpPr>
            <p:cNvPr id="20"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7"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8"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3" name="Group 1100"/>
          <p:cNvGrpSpPr>
            <a:grpSpLocks/>
          </p:cNvGrpSpPr>
          <p:nvPr/>
        </p:nvGrpSpPr>
        <p:grpSpPr bwMode="auto">
          <a:xfrm>
            <a:off x="3188808" y="2000016"/>
            <a:ext cx="1127125" cy="2495550"/>
            <a:chOff x="4736324" y="3214686"/>
            <a:chExt cx="1126289" cy="3328661"/>
          </a:xfrm>
        </p:grpSpPr>
        <p:sp>
          <p:nvSpPr>
            <p:cNvPr id="54" name="Freeform 52"/>
            <p:cNvSpPr>
              <a:spLocks/>
            </p:cNvSpPr>
            <p:nvPr/>
          </p:nvSpPr>
          <p:spPr bwMode="auto">
            <a:xfrm>
              <a:off x="4736324" y="3214686"/>
              <a:ext cx="33271" cy="19696"/>
            </a:xfrm>
            <a:custGeom>
              <a:avLst/>
              <a:gdLst>
                <a:gd name="T0" fmla="*/ 0 w 27"/>
                <a:gd name="T1" fmla="*/ 0 h 14"/>
                <a:gd name="T2" fmla="*/ 2147483647 w 27"/>
                <a:gd name="T3" fmla="*/ 2147483647 h 14"/>
                <a:gd name="T4" fmla="*/ 2147483647 w 27"/>
                <a:gd name="T5" fmla="*/ 2147483647 h 14"/>
                <a:gd name="T6" fmla="*/ 0 60000 65536"/>
                <a:gd name="T7" fmla="*/ 0 60000 65536"/>
                <a:gd name="T8" fmla="*/ 0 60000 65536"/>
                <a:gd name="T9" fmla="*/ 0 w 27"/>
                <a:gd name="T10" fmla="*/ 0 h 14"/>
                <a:gd name="T11" fmla="*/ 27 w 27"/>
                <a:gd name="T12" fmla="*/ 14 h 14"/>
              </a:gdLst>
              <a:ahLst/>
              <a:cxnLst>
                <a:cxn ang="T6">
                  <a:pos x="T0" y="T1"/>
                </a:cxn>
                <a:cxn ang="T7">
                  <a:pos x="T2" y="T3"/>
                </a:cxn>
                <a:cxn ang="T8">
                  <a:pos x="T4" y="T5"/>
                </a:cxn>
              </a:cxnLst>
              <a:rect l="T9" t="T10" r="T11" b="T12"/>
              <a:pathLst>
                <a:path w="27" h="14">
                  <a:moveTo>
                    <a:pt x="0" y="0"/>
                  </a:moveTo>
                  <a:lnTo>
                    <a:pt x="14" y="7"/>
                  </a:lnTo>
                  <a:lnTo>
                    <a:pt x="27" y="1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5" name="Freeform 53"/>
            <p:cNvSpPr>
              <a:spLocks/>
            </p:cNvSpPr>
            <p:nvPr/>
          </p:nvSpPr>
          <p:spPr bwMode="auto">
            <a:xfrm>
              <a:off x="4769595" y="3234382"/>
              <a:ext cx="34503" cy="47834"/>
            </a:xfrm>
            <a:custGeom>
              <a:avLst/>
              <a:gdLst>
                <a:gd name="T0" fmla="*/ 0 w 28"/>
                <a:gd name="T1" fmla="*/ 0 h 34"/>
                <a:gd name="T2" fmla="*/ 2147483647 w 28"/>
                <a:gd name="T3" fmla="*/ 2147483647 h 34"/>
                <a:gd name="T4" fmla="*/ 2147483647 w 28"/>
                <a:gd name="T5" fmla="*/ 2147483647 h 34"/>
                <a:gd name="T6" fmla="*/ 0 60000 65536"/>
                <a:gd name="T7" fmla="*/ 0 60000 65536"/>
                <a:gd name="T8" fmla="*/ 0 60000 65536"/>
                <a:gd name="T9" fmla="*/ 0 w 28"/>
                <a:gd name="T10" fmla="*/ 0 h 34"/>
                <a:gd name="T11" fmla="*/ 28 w 28"/>
                <a:gd name="T12" fmla="*/ 34 h 34"/>
              </a:gdLst>
              <a:ahLst/>
              <a:cxnLst>
                <a:cxn ang="T6">
                  <a:pos x="T0" y="T1"/>
                </a:cxn>
                <a:cxn ang="T7">
                  <a:pos x="T2" y="T3"/>
                </a:cxn>
                <a:cxn ang="T8">
                  <a:pos x="T4" y="T5"/>
                </a:cxn>
              </a:cxnLst>
              <a:rect l="T9" t="T10" r="T11" b="T12"/>
              <a:pathLst>
                <a:path w="28" h="34">
                  <a:moveTo>
                    <a:pt x="0" y="0"/>
                  </a:moveTo>
                  <a:lnTo>
                    <a:pt x="14" y="14"/>
                  </a:lnTo>
                  <a:lnTo>
                    <a:pt x="28" y="3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6" name="Freeform 54"/>
            <p:cNvSpPr>
              <a:spLocks/>
            </p:cNvSpPr>
            <p:nvPr/>
          </p:nvSpPr>
          <p:spPr bwMode="auto">
            <a:xfrm>
              <a:off x="4804099" y="3282216"/>
              <a:ext cx="33271" cy="77378"/>
            </a:xfrm>
            <a:custGeom>
              <a:avLst/>
              <a:gdLst>
                <a:gd name="T0" fmla="*/ 0 w 27"/>
                <a:gd name="T1" fmla="*/ 0 h 55"/>
                <a:gd name="T2" fmla="*/ 2147483647 w 27"/>
                <a:gd name="T3" fmla="*/ 2147483647 h 55"/>
                <a:gd name="T4" fmla="*/ 2147483647 w 27"/>
                <a:gd name="T5" fmla="*/ 2147483647 h 55"/>
                <a:gd name="T6" fmla="*/ 0 60000 65536"/>
                <a:gd name="T7" fmla="*/ 0 60000 65536"/>
                <a:gd name="T8" fmla="*/ 0 60000 65536"/>
                <a:gd name="T9" fmla="*/ 0 w 27"/>
                <a:gd name="T10" fmla="*/ 0 h 55"/>
                <a:gd name="T11" fmla="*/ 27 w 27"/>
                <a:gd name="T12" fmla="*/ 55 h 55"/>
              </a:gdLst>
              <a:ahLst/>
              <a:cxnLst>
                <a:cxn ang="T6">
                  <a:pos x="T0" y="T1"/>
                </a:cxn>
                <a:cxn ang="T7">
                  <a:pos x="T2" y="T3"/>
                </a:cxn>
                <a:cxn ang="T8">
                  <a:pos x="T4" y="T5"/>
                </a:cxn>
              </a:cxnLst>
              <a:rect l="T9" t="T10" r="T11" b="T12"/>
              <a:pathLst>
                <a:path w="27" h="55">
                  <a:moveTo>
                    <a:pt x="0" y="0"/>
                  </a:moveTo>
                  <a:lnTo>
                    <a:pt x="14" y="28"/>
                  </a:lnTo>
                  <a:lnTo>
                    <a:pt x="27" y="55"/>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 name="Freeform 55"/>
            <p:cNvSpPr>
              <a:spLocks/>
            </p:cNvSpPr>
            <p:nvPr/>
          </p:nvSpPr>
          <p:spPr bwMode="auto">
            <a:xfrm>
              <a:off x="4837370" y="3359594"/>
              <a:ext cx="34503" cy="116770"/>
            </a:xfrm>
            <a:custGeom>
              <a:avLst/>
              <a:gdLst>
                <a:gd name="T0" fmla="*/ 0 w 28"/>
                <a:gd name="T1" fmla="*/ 0 h 83"/>
                <a:gd name="T2" fmla="*/ 2147483647 w 28"/>
                <a:gd name="T3" fmla="*/ 2147483647 h 83"/>
                <a:gd name="T4" fmla="*/ 2147483647 w 28"/>
                <a:gd name="T5" fmla="*/ 2147483647 h 83"/>
                <a:gd name="T6" fmla="*/ 0 60000 65536"/>
                <a:gd name="T7" fmla="*/ 0 60000 65536"/>
                <a:gd name="T8" fmla="*/ 0 60000 65536"/>
                <a:gd name="T9" fmla="*/ 0 w 28"/>
                <a:gd name="T10" fmla="*/ 0 h 83"/>
                <a:gd name="T11" fmla="*/ 28 w 28"/>
                <a:gd name="T12" fmla="*/ 83 h 83"/>
              </a:gdLst>
              <a:ahLst/>
              <a:cxnLst>
                <a:cxn ang="T6">
                  <a:pos x="T0" y="T1"/>
                </a:cxn>
                <a:cxn ang="T7">
                  <a:pos x="T2" y="T3"/>
                </a:cxn>
                <a:cxn ang="T8">
                  <a:pos x="T4" y="T5"/>
                </a:cxn>
              </a:cxnLst>
              <a:rect l="T9" t="T10" r="T11" b="T12"/>
              <a:pathLst>
                <a:path w="28" h="83">
                  <a:moveTo>
                    <a:pt x="0" y="0"/>
                  </a:moveTo>
                  <a:lnTo>
                    <a:pt x="14" y="42"/>
                  </a:lnTo>
                  <a:lnTo>
                    <a:pt x="28" y="8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 name="Line 56"/>
            <p:cNvSpPr>
              <a:spLocks noChangeShapeType="1"/>
            </p:cNvSpPr>
            <p:nvPr/>
          </p:nvSpPr>
          <p:spPr bwMode="auto">
            <a:xfrm>
              <a:off x="4871873" y="3476364"/>
              <a:ext cx="33271"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 name="Line 57"/>
            <p:cNvSpPr>
              <a:spLocks noChangeShapeType="1"/>
            </p:cNvSpPr>
            <p:nvPr/>
          </p:nvSpPr>
          <p:spPr bwMode="auto">
            <a:xfrm>
              <a:off x="4905144" y="3611424"/>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 name="Line 58"/>
            <p:cNvSpPr>
              <a:spLocks noChangeShapeType="1"/>
            </p:cNvSpPr>
            <p:nvPr/>
          </p:nvSpPr>
          <p:spPr bwMode="auto">
            <a:xfrm>
              <a:off x="4931022" y="3766180"/>
              <a:ext cx="33271"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 name="Freeform 59"/>
            <p:cNvSpPr>
              <a:spLocks/>
            </p:cNvSpPr>
            <p:nvPr/>
          </p:nvSpPr>
          <p:spPr bwMode="auto">
            <a:xfrm>
              <a:off x="4964293" y="3940632"/>
              <a:ext cx="34503" cy="192742"/>
            </a:xfrm>
            <a:custGeom>
              <a:avLst/>
              <a:gdLst>
                <a:gd name="T0" fmla="*/ 0 w 28"/>
                <a:gd name="T1" fmla="*/ 0 h 137"/>
                <a:gd name="T2" fmla="*/ 2147483647 w 28"/>
                <a:gd name="T3" fmla="*/ 2147483647 h 137"/>
                <a:gd name="T4" fmla="*/ 2147483647 w 28"/>
                <a:gd name="T5" fmla="*/ 2147483647 h 137"/>
                <a:gd name="T6" fmla="*/ 0 60000 65536"/>
                <a:gd name="T7" fmla="*/ 0 60000 65536"/>
                <a:gd name="T8" fmla="*/ 0 60000 65536"/>
                <a:gd name="T9" fmla="*/ 0 w 28"/>
                <a:gd name="T10" fmla="*/ 0 h 137"/>
                <a:gd name="T11" fmla="*/ 28 w 28"/>
                <a:gd name="T12" fmla="*/ 137 h 137"/>
              </a:gdLst>
              <a:ahLst/>
              <a:cxnLst>
                <a:cxn ang="T6">
                  <a:pos x="T0" y="T1"/>
                </a:cxn>
                <a:cxn ang="T7">
                  <a:pos x="T2" y="T3"/>
                </a:cxn>
                <a:cxn ang="T8">
                  <a:pos x="T4" y="T5"/>
                </a:cxn>
              </a:cxnLst>
              <a:rect l="T9" t="T10" r="T11" b="T12"/>
              <a:pathLst>
                <a:path w="28" h="137">
                  <a:moveTo>
                    <a:pt x="0" y="0"/>
                  </a:moveTo>
                  <a:lnTo>
                    <a:pt x="14" y="69"/>
                  </a:lnTo>
                  <a:lnTo>
                    <a:pt x="28" y="137"/>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 name="Line 60"/>
            <p:cNvSpPr>
              <a:spLocks noChangeShapeType="1"/>
            </p:cNvSpPr>
            <p:nvPr/>
          </p:nvSpPr>
          <p:spPr bwMode="auto">
            <a:xfrm>
              <a:off x="4998796" y="4133374"/>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 name="Line 61"/>
            <p:cNvSpPr>
              <a:spLocks noChangeShapeType="1"/>
            </p:cNvSpPr>
            <p:nvPr/>
          </p:nvSpPr>
          <p:spPr bwMode="auto">
            <a:xfrm>
              <a:off x="5032067" y="432752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 name="Line 62"/>
            <p:cNvSpPr>
              <a:spLocks noChangeShapeType="1"/>
            </p:cNvSpPr>
            <p:nvPr/>
          </p:nvSpPr>
          <p:spPr bwMode="auto">
            <a:xfrm>
              <a:off x="5066571" y="453011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 name="Line 63"/>
            <p:cNvSpPr>
              <a:spLocks noChangeShapeType="1"/>
            </p:cNvSpPr>
            <p:nvPr/>
          </p:nvSpPr>
          <p:spPr bwMode="auto">
            <a:xfrm>
              <a:off x="5099842" y="4732702"/>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 name="Line 64"/>
            <p:cNvSpPr>
              <a:spLocks noChangeShapeType="1"/>
            </p:cNvSpPr>
            <p:nvPr/>
          </p:nvSpPr>
          <p:spPr bwMode="auto">
            <a:xfrm>
              <a:off x="5134345" y="4926850"/>
              <a:ext cx="33271"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 name="Line 65"/>
            <p:cNvSpPr>
              <a:spLocks noChangeShapeType="1"/>
            </p:cNvSpPr>
            <p:nvPr/>
          </p:nvSpPr>
          <p:spPr bwMode="auto">
            <a:xfrm>
              <a:off x="5167616" y="5119592"/>
              <a:ext cx="34503"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 name="Line 66"/>
            <p:cNvSpPr>
              <a:spLocks noChangeShapeType="1"/>
            </p:cNvSpPr>
            <p:nvPr/>
          </p:nvSpPr>
          <p:spPr bwMode="auto">
            <a:xfrm>
              <a:off x="5202120" y="5303892"/>
              <a:ext cx="33271"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 name="Line 67"/>
            <p:cNvSpPr>
              <a:spLocks noChangeShapeType="1"/>
            </p:cNvSpPr>
            <p:nvPr/>
          </p:nvSpPr>
          <p:spPr bwMode="auto">
            <a:xfrm>
              <a:off x="5235391" y="5468496"/>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 name="Freeform 68"/>
            <p:cNvSpPr>
              <a:spLocks/>
            </p:cNvSpPr>
            <p:nvPr/>
          </p:nvSpPr>
          <p:spPr bwMode="auto">
            <a:xfrm>
              <a:off x="5261269" y="5623252"/>
              <a:ext cx="34503" cy="144908"/>
            </a:xfrm>
            <a:custGeom>
              <a:avLst/>
              <a:gdLst>
                <a:gd name="T0" fmla="*/ 0 w 28"/>
                <a:gd name="T1" fmla="*/ 0 h 103"/>
                <a:gd name="T2" fmla="*/ 2147483647 w 28"/>
                <a:gd name="T3" fmla="*/ 2147483647 h 103"/>
                <a:gd name="T4" fmla="*/ 2147483647 w 28"/>
                <a:gd name="T5" fmla="*/ 2147483647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0"/>
                  </a:moveTo>
                  <a:lnTo>
                    <a:pt x="14" y="55"/>
                  </a:lnTo>
                  <a:lnTo>
                    <a:pt x="28" y="10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1" name="Line 69"/>
            <p:cNvSpPr>
              <a:spLocks noChangeShapeType="1"/>
            </p:cNvSpPr>
            <p:nvPr/>
          </p:nvSpPr>
          <p:spPr bwMode="auto">
            <a:xfrm>
              <a:off x="5295772"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 name="Line 70"/>
            <p:cNvSpPr>
              <a:spLocks noChangeShapeType="1"/>
            </p:cNvSpPr>
            <p:nvPr/>
          </p:nvSpPr>
          <p:spPr bwMode="auto">
            <a:xfrm>
              <a:off x="5329043"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 name="Line 71"/>
            <p:cNvSpPr>
              <a:spLocks noChangeShapeType="1"/>
            </p:cNvSpPr>
            <p:nvPr/>
          </p:nvSpPr>
          <p:spPr bwMode="auto">
            <a:xfrm>
              <a:off x="5363546"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 name="Freeform 72"/>
            <p:cNvSpPr>
              <a:spLocks/>
            </p:cNvSpPr>
            <p:nvPr/>
          </p:nvSpPr>
          <p:spPr bwMode="auto">
            <a:xfrm>
              <a:off x="5396818" y="6097368"/>
              <a:ext cx="33271" cy="87226"/>
            </a:xfrm>
            <a:custGeom>
              <a:avLst/>
              <a:gdLst>
                <a:gd name="T0" fmla="*/ 0 w 27"/>
                <a:gd name="T1" fmla="*/ 0 h 62"/>
                <a:gd name="T2" fmla="*/ 2147483647 w 27"/>
                <a:gd name="T3" fmla="*/ 2147483647 h 62"/>
                <a:gd name="T4" fmla="*/ 2147483647 w 27"/>
                <a:gd name="T5" fmla="*/ 2147483647 h 62"/>
                <a:gd name="T6" fmla="*/ 0 60000 65536"/>
                <a:gd name="T7" fmla="*/ 0 60000 65536"/>
                <a:gd name="T8" fmla="*/ 0 60000 65536"/>
                <a:gd name="T9" fmla="*/ 0 w 27"/>
                <a:gd name="T10" fmla="*/ 0 h 62"/>
                <a:gd name="T11" fmla="*/ 27 w 27"/>
                <a:gd name="T12" fmla="*/ 62 h 62"/>
              </a:gdLst>
              <a:ahLst/>
              <a:cxnLst>
                <a:cxn ang="T6">
                  <a:pos x="T0" y="T1"/>
                </a:cxn>
                <a:cxn ang="T7">
                  <a:pos x="T2" y="T3"/>
                </a:cxn>
                <a:cxn ang="T8">
                  <a:pos x="T4" y="T5"/>
                </a:cxn>
              </a:cxnLst>
              <a:rect l="T9" t="T10" r="T11" b="T12"/>
              <a:pathLst>
                <a:path w="27" h="62">
                  <a:moveTo>
                    <a:pt x="0" y="0"/>
                  </a:moveTo>
                  <a:lnTo>
                    <a:pt x="14" y="34"/>
                  </a:lnTo>
                  <a:lnTo>
                    <a:pt x="27" y="62"/>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Freeform 73"/>
            <p:cNvSpPr>
              <a:spLocks/>
            </p:cNvSpPr>
            <p:nvPr/>
          </p:nvSpPr>
          <p:spPr bwMode="auto">
            <a:xfrm>
              <a:off x="5430089" y="6184594"/>
              <a:ext cx="34503" cy="67530"/>
            </a:xfrm>
            <a:custGeom>
              <a:avLst/>
              <a:gdLst>
                <a:gd name="T0" fmla="*/ 0 w 28"/>
                <a:gd name="T1" fmla="*/ 0 h 48"/>
                <a:gd name="T2" fmla="*/ 2147483647 w 28"/>
                <a:gd name="T3" fmla="*/ 2147483647 h 48"/>
                <a:gd name="T4" fmla="*/ 2147483647 w 28"/>
                <a:gd name="T5" fmla="*/ 2147483647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0"/>
                  </a:moveTo>
                  <a:lnTo>
                    <a:pt x="14" y="27"/>
                  </a:lnTo>
                  <a:lnTo>
                    <a:pt x="28"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6" name="Freeform 74"/>
            <p:cNvSpPr>
              <a:spLocks/>
            </p:cNvSpPr>
            <p:nvPr/>
          </p:nvSpPr>
          <p:spPr bwMode="auto">
            <a:xfrm>
              <a:off x="5464592" y="6252124"/>
              <a:ext cx="33271" cy="67530"/>
            </a:xfrm>
            <a:custGeom>
              <a:avLst/>
              <a:gdLst>
                <a:gd name="T0" fmla="*/ 0 w 27"/>
                <a:gd name="T1" fmla="*/ 0 h 48"/>
                <a:gd name="T2" fmla="*/ 2147483647 w 27"/>
                <a:gd name="T3" fmla="*/ 2147483647 h 48"/>
                <a:gd name="T4" fmla="*/ 2147483647 w 27"/>
                <a:gd name="T5" fmla="*/ 2147483647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0"/>
                  </a:moveTo>
                  <a:lnTo>
                    <a:pt x="14" y="27"/>
                  </a:lnTo>
                  <a:lnTo>
                    <a:pt x="27"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 name="Line 75"/>
            <p:cNvSpPr>
              <a:spLocks noChangeShapeType="1"/>
            </p:cNvSpPr>
            <p:nvPr/>
          </p:nvSpPr>
          <p:spPr bwMode="auto">
            <a:xfrm>
              <a:off x="5497863" y="6319654"/>
              <a:ext cx="34503"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Line 76"/>
            <p:cNvSpPr>
              <a:spLocks noChangeShapeType="1"/>
            </p:cNvSpPr>
            <p:nvPr/>
          </p:nvSpPr>
          <p:spPr bwMode="auto">
            <a:xfrm>
              <a:off x="5532367" y="6367488"/>
              <a:ext cx="33271"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9" name="Line 77"/>
            <p:cNvSpPr>
              <a:spLocks noChangeShapeType="1"/>
            </p:cNvSpPr>
            <p:nvPr/>
          </p:nvSpPr>
          <p:spPr bwMode="auto">
            <a:xfrm>
              <a:off x="5565638" y="6406880"/>
              <a:ext cx="25878"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0" name="Line 78"/>
            <p:cNvSpPr>
              <a:spLocks noChangeShapeType="1"/>
            </p:cNvSpPr>
            <p:nvPr/>
          </p:nvSpPr>
          <p:spPr bwMode="auto">
            <a:xfrm>
              <a:off x="5591515"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1" name="Line 79"/>
            <p:cNvSpPr>
              <a:spLocks noChangeShapeType="1"/>
            </p:cNvSpPr>
            <p:nvPr/>
          </p:nvSpPr>
          <p:spPr bwMode="auto">
            <a:xfrm>
              <a:off x="5626019"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2" name="Line 80"/>
            <p:cNvSpPr>
              <a:spLocks noChangeShapeType="1"/>
            </p:cNvSpPr>
            <p:nvPr/>
          </p:nvSpPr>
          <p:spPr bwMode="auto">
            <a:xfrm>
              <a:off x="5659290"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3" name="Line 81"/>
            <p:cNvSpPr>
              <a:spLocks noChangeShapeType="1"/>
            </p:cNvSpPr>
            <p:nvPr/>
          </p:nvSpPr>
          <p:spPr bwMode="auto">
            <a:xfrm>
              <a:off x="5693793"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4" name="Line 82"/>
            <p:cNvSpPr>
              <a:spLocks noChangeShapeType="1"/>
            </p:cNvSpPr>
            <p:nvPr/>
          </p:nvSpPr>
          <p:spPr bwMode="auto">
            <a:xfrm>
              <a:off x="5727064"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Line 83"/>
            <p:cNvSpPr>
              <a:spLocks noChangeShapeType="1"/>
            </p:cNvSpPr>
            <p:nvPr/>
          </p:nvSpPr>
          <p:spPr bwMode="auto">
            <a:xfrm>
              <a:off x="5761568"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6" name="Line 84"/>
            <p:cNvSpPr>
              <a:spLocks noChangeShapeType="1"/>
            </p:cNvSpPr>
            <p:nvPr/>
          </p:nvSpPr>
          <p:spPr bwMode="auto">
            <a:xfrm>
              <a:off x="5794839"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7" name="Line 85"/>
            <p:cNvSpPr>
              <a:spLocks noChangeShapeType="1"/>
            </p:cNvSpPr>
            <p:nvPr/>
          </p:nvSpPr>
          <p:spPr bwMode="auto">
            <a:xfrm>
              <a:off x="5829342" y="6541940"/>
              <a:ext cx="33271" cy="140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88" name="Group 1107"/>
          <p:cNvGrpSpPr>
            <a:grpSpLocks/>
          </p:cNvGrpSpPr>
          <p:nvPr/>
        </p:nvGrpSpPr>
        <p:grpSpPr bwMode="auto">
          <a:xfrm>
            <a:off x="4360382" y="2003191"/>
            <a:ext cx="1092200" cy="2495550"/>
            <a:chOff x="3643306" y="3214686"/>
            <a:chExt cx="1093018" cy="3327254"/>
          </a:xfrm>
        </p:grpSpPr>
        <p:sp>
          <p:nvSpPr>
            <p:cNvPr id="89"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0"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1"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3"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5"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6"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7"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8"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0"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1"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2"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3"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4"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5"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6"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7"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8"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9"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0"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1"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2"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3"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4"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5"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6"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7"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18"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19"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0"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1"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22" name="Group 1141"/>
          <p:cNvGrpSpPr>
            <a:grpSpLocks/>
          </p:cNvGrpSpPr>
          <p:nvPr/>
        </p:nvGrpSpPr>
        <p:grpSpPr bwMode="auto">
          <a:xfrm>
            <a:off x="5443058" y="2003192"/>
            <a:ext cx="1127125" cy="2497137"/>
            <a:chOff x="4736324" y="3214686"/>
            <a:chExt cx="1126289" cy="3328661"/>
          </a:xfrm>
        </p:grpSpPr>
        <p:sp>
          <p:nvSpPr>
            <p:cNvPr id="123" name="Freeform 52"/>
            <p:cNvSpPr>
              <a:spLocks/>
            </p:cNvSpPr>
            <p:nvPr/>
          </p:nvSpPr>
          <p:spPr bwMode="auto">
            <a:xfrm>
              <a:off x="4736324" y="3214686"/>
              <a:ext cx="33271" cy="19696"/>
            </a:xfrm>
            <a:custGeom>
              <a:avLst/>
              <a:gdLst>
                <a:gd name="T0" fmla="*/ 0 w 27"/>
                <a:gd name="T1" fmla="*/ 0 h 14"/>
                <a:gd name="T2" fmla="*/ 2147483647 w 27"/>
                <a:gd name="T3" fmla="*/ 2147483647 h 14"/>
                <a:gd name="T4" fmla="*/ 2147483647 w 27"/>
                <a:gd name="T5" fmla="*/ 2147483647 h 14"/>
                <a:gd name="T6" fmla="*/ 0 60000 65536"/>
                <a:gd name="T7" fmla="*/ 0 60000 65536"/>
                <a:gd name="T8" fmla="*/ 0 60000 65536"/>
                <a:gd name="T9" fmla="*/ 0 w 27"/>
                <a:gd name="T10" fmla="*/ 0 h 14"/>
                <a:gd name="T11" fmla="*/ 27 w 27"/>
                <a:gd name="T12" fmla="*/ 14 h 14"/>
              </a:gdLst>
              <a:ahLst/>
              <a:cxnLst>
                <a:cxn ang="T6">
                  <a:pos x="T0" y="T1"/>
                </a:cxn>
                <a:cxn ang="T7">
                  <a:pos x="T2" y="T3"/>
                </a:cxn>
                <a:cxn ang="T8">
                  <a:pos x="T4" y="T5"/>
                </a:cxn>
              </a:cxnLst>
              <a:rect l="T9" t="T10" r="T11" b="T12"/>
              <a:pathLst>
                <a:path w="27" h="14">
                  <a:moveTo>
                    <a:pt x="0" y="0"/>
                  </a:moveTo>
                  <a:lnTo>
                    <a:pt x="14" y="7"/>
                  </a:lnTo>
                  <a:lnTo>
                    <a:pt x="27" y="1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4" name="Freeform 53"/>
            <p:cNvSpPr>
              <a:spLocks/>
            </p:cNvSpPr>
            <p:nvPr/>
          </p:nvSpPr>
          <p:spPr bwMode="auto">
            <a:xfrm>
              <a:off x="4769595" y="3234382"/>
              <a:ext cx="34503" cy="47834"/>
            </a:xfrm>
            <a:custGeom>
              <a:avLst/>
              <a:gdLst>
                <a:gd name="T0" fmla="*/ 0 w 28"/>
                <a:gd name="T1" fmla="*/ 0 h 34"/>
                <a:gd name="T2" fmla="*/ 2147483647 w 28"/>
                <a:gd name="T3" fmla="*/ 2147483647 h 34"/>
                <a:gd name="T4" fmla="*/ 2147483647 w 28"/>
                <a:gd name="T5" fmla="*/ 2147483647 h 34"/>
                <a:gd name="T6" fmla="*/ 0 60000 65536"/>
                <a:gd name="T7" fmla="*/ 0 60000 65536"/>
                <a:gd name="T8" fmla="*/ 0 60000 65536"/>
                <a:gd name="T9" fmla="*/ 0 w 28"/>
                <a:gd name="T10" fmla="*/ 0 h 34"/>
                <a:gd name="T11" fmla="*/ 28 w 28"/>
                <a:gd name="T12" fmla="*/ 34 h 34"/>
              </a:gdLst>
              <a:ahLst/>
              <a:cxnLst>
                <a:cxn ang="T6">
                  <a:pos x="T0" y="T1"/>
                </a:cxn>
                <a:cxn ang="T7">
                  <a:pos x="T2" y="T3"/>
                </a:cxn>
                <a:cxn ang="T8">
                  <a:pos x="T4" y="T5"/>
                </a:cxn>
              </a:cxnLst>
              <a:rect l="T9" t="T10" r="T11" b="T12"/>
              <a:pathLst>
                <a:path w="28" h="34">
                  <a:moveTo>
                    <a:pt x="0" y="0"/>
                  </a:moveTo>
                  <a:lnTo>
                    <a:pt x="14" y="14"/>
                  </a:lnTo>
                  <a:lnTo>
                    <a:pt x="28" y="3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5" name="Freeform 54"/>
            <p:cNvSpPr>
              <a:spLocks/>
            </p:cNvSpPr>
            <p:nvPr/>
          </p:nvSpPr>
          <p:spPr bwMode="auto">
            <a:xfrm>
              <a:off x="4804099" y="3282216"/>
              <a:ext cx="33271" cy="77378"/>
            </a:xfrm>
            <a:custGeom>
              <a:avLst/>
              <a:gdLst>
                <a:gd name="T0" fmla="*/ 0 w 27"/>
                <a:gd name="T1" fmla="*/ 0 h 55"/>
                <a:gd name="T2" fmla="*/ 2147483647 w 27"/>
                <a:gd name="T3" fmla="*/ 2147483647 h 55"/>
                <a:gd name="T4" fmla="*/ 2147483647 w 27"/>
                <a:gd name="T5" fmla="*/ 2147483647 h 55"/>
                <a:gd name="T6" fmla="*/ 0 60000 65536"/>
                <a:gd name="T7" fmla="*/ 0 60000 65536"/>
                <a:gd name="T8" fmla="*/ 0 60000 65536"/>
                <a:gd name="T9" fmla="*/ 0 w 27"/>
                <a:gd name="T10" fmla="*/ 0 h 55"/>
                <a:gd name="T11" fmla="*/ 27 w 27"/>
                <a:gd name="T12" fmla="*/ 55 h 55"/>
              </a:gdLst>
              <a:ahLst/>
              <a:cxnLst>
                <a:cxn ang="T6">
                  <a:pos x="T0" y="T1"/>
                </a:cxn>
                <a:cxn ang="T7">
                  <a:pos x="T2" y="T3"/>
                </a:cxn>
                <a:cxn ang="T8">
                  <a:pos x="T4" y="T5"/>
                </a:cxn>
              </a:cxnLst>
              <a:rect l="T9" t="T10" r="T11" b="T12"/>
              <a:pathLst>
                <a:path w="27" h="55">
                  <a:moveTo>
                    <a:pt x="0" y="0"/>
                  </a:moveTo>
                  <a:lnTo>
                    <a:pt x="14" y="28"/>
                  </a:lnTo>
                  <a:lnTo>
                    <a:pt x="27" y="55"/>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6" name="Freeform 55"/>
            <p:cNvSpPr>
              <a:spLocks/>
            </p:cNvSpPr>
            <p:nvPr/>
          </p:nvSpPr>
          <p:spPr bwMode="auto">
            <a:xfrm>
              <a:off x="4837370" y="3359594"/>
              <a:ext cx="34503" cy="116770"/>
            </a:xfrm>
            <a:custGeom>
              <a:avLst/>
              <a:gdLst>
                <a:gd name="T0" fmla="*/ 0 w 28"/>
                <a:gd name="T1" fmla="*/ 0 h 83"/>
                <a:gd name="T2" fmla="*/ 2147483647 w 28"/>
                <a:gd name="T3" fmla="*/ 2147483647 h 83"/>
                <a:gd name="T4" fmla="*/ 2147483647 w 28"/>
                <a:gd name="T5" fmla="*/ 2147483647 h 83"/>
                <a:gd name="T6" fmla="*/ 0 60000 65536"/>
                <a:gd name="T7" fmla="*/ 0 60000 65536"/>
                <a:gd name="T8" fmla="*/ 0 60000 65536"/>
                <a:gd name="T9" fmla="*/ 0 w 28"/>
                <a:gd name="T10" fmla="*/ 0 h 83"/>
                <a:gd name="T11" fmla="*/ 28 w 28"/>
                <a:gd name="T12" fmla="*/ 83 h 83"/>
              </a:gdLst>
              <a:ahLst/>
              <a:cxnLst>
                <a:cxn ang="T6">
                  <a:pos x="T0" y="T1"/>
                </a:cxn>
                <a:cxn ang="T7">
                  <a:pos x="T2" y="T3"/>
                </a:cxn>
                <a:cxn ang="T8">
                  <a:pos x="T4" y="T5"/>
                </a:cxn>
              </a:cxnLst>
              <a:rect l="T9" t="T10" r="T11" b="T12"/>
              <a:pathLst>
                <a:path w="28" h="83">
                  <a:moveTo>
                    <a:pt x="0" y="0"/>
                  </a:moveTo>
                  <a:lnTo>
                    <a:pt x="14" y="42"/>
                  </a:lnTo>
                  <a:lnTo>
                    <a:pt x="28" y="8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7" name="Line 56"/>
            <p:cNvSpPr>
              <a:spLocks noChangeShapeType="1"/>
            </p:cNvSpPr>
            <p:nvPr/>
          </p:nvSpPr>
          <p:spPr bwMode="auto">
            <a:xfrm>
              <a:off x="4871873" y="3476364"/>
              <a:ext cx="33271"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8" name="Line 57"/>
            <p:cNvSpPr>
              <a:spLocks noChangeShapeType="1"/>
            </p:cNvSpPr>
            <p:nvPr/>
          </p:nvSpPr>
          <p:spPr bwMode="auto">
            <a:xfrm>
              <a:off x="4905144" y="3611424"/>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29" name="Line 58"/>
            <p:cNvSpPr>
              <a:spLocks noChangeShapeType="1"/>
            </p:cNvSpPr>
            <p:nvPr/>
          </p:nvSpPr>
          <p:spPr bwMode="auto">
            <a:xfrm>
              <a:off x="4931022" y="3766180"/>
              <a:ext cx="33271"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0" name="Freeform 59"/>
            <p:cNvSpPr>
              <a:spLocks/>
            </p:cNvSpPr>
            <p:nvPr/>
          </p:nvSpPr>
          <p:spPr bwMode="auto">
            <a:xfrm>
              <a:off x="4964293" y="3940632"/>
              <a:ext cx="34503" cy="192742"/>
            </a:xfrm>
            <a:custGeom>
              <a:avLst/>
              <a:gdLst>
                <a:gd name="T0" fmla="*/ 0 w 28"/>
                <a:gd name="T1" fmla="*/ 0 h 137"/>
                <a:gd name="T2" fmla="*/ 2147483647 w 28"/>
                <a:gd name="T3" fmla="*/ 2147483647 h 137"/>
                <a:gd name="T4" fmla="*/ 2147483647 w 28"/>
                <a:gd name="T5" fmla="*/ 2147483647 h 137"/>
                <a:gd name="T6" fmla="*/ 0 60000 65536"/>
                <a:gd name="T7" fmla="*/ 0 60000 65536"/>
                <a:gd name="T8" fmla="*/ 0 60000 65536"/>
                <a:gd name="T9" fmla="*/ 0 w 28"/>
                <a:gd name="T10" fmla="*/ 0 h 137"/>
                <a:gd name="T11" fmla="*/ 28 w 28"/>
                <a:gd name="T12" fmla="*/ 137 h 137"/>
              </a:gdLst>
              <a:ahLst/>
              <a:cxnLst>
                <a:cxn ang="T6">
                  <a:pos x="T0" y="T1"/>
                </a:cxn>
                <a:cxn ang="T7">
                  <a:pos x="T2" y="T3"/>
                </a:cxn>
                <a:cxn ang="T8">
                  <a:pos x="T4" y="T5"/>
                </a:cxn>
              </a:cxnLst>
              <a:rect l="T9" t="T10" r="T11" b="T12"/>
              <a:pathLst>
                <a:path w="28" h="137">
                  <a:moveTo>
                    <a:pt x="0" y="0"/>
                  </a:moveTo>
                  <a:lnTo>
                    <a:pt x="14" y="69"/>
                  </a:lnTo>
                  <a:lnTo>
                    <a:pt x="28" y="137"/>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Line 60"/>
            <p:cNvSpPr>
              <a:spLocks noChangeShapeType="1"/>
            </p:cNvSpPr>
            <p:nvPr/>
          </p:nvSpPr>
          <p:spPr bwMode="auto">
            <a:xfrm>
              <a:off x="4998796" y="4133374"/>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2" name="Line 61"/>
            <p:cNvSpPr>
              <a:spLocks noChangeShapeType="1"/>
            </p:cNvSpPr>
            <p:nvPr/>
          </p:nvSpPr>
          <p:spPr bwMode="auto">
            <a:xfrm>
              <a:off x="5032067" y="432752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3" name="Line 62"/>
            <p:cNvSpPr>
              <a:spLocks noChangeShapeType="1"/>
            </p:cNvSpPr>
            <p:nvPr/>
          </p:nvSpPr>
          <p:spPr bwMode="auto">
            <a:xfrm>
              <a:off x="5066571" y="453011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Line 63"/>
            <p:cNvSpPr>
              <a:spLocks noChangeShapeType="1"/>
            </p:cNvSpPr>
            <p:nvPr/>
          </p:nvSpPr>
          <p:spPr bwMode="auto">
            <a:xfrm>
              <a:off x="5099842" y="4732702"/>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Line 64"/>
            <p:cNvSpPr>
              <a:spLocks noChangeShapeType="1"/>
            </p:cNvSpPr>
            <p:nvPr/>
          </p:nvSpPr>
          <p:spPr bwMode="auto">
            <a:xfrm>
              <a:off x="5134345" y="4926850"/>
              <a:ext cx="33271"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6" name="Line 65"/>
            <p:cNvSpPr>
              <a:spLocks noChangeShapeType="1"/>
            </p:cNvSpPr>
            <p:nvPr/>
          </p:nvSpPr>
          <p:spPr bwMode="auto">
            <a:xfrm>
              <a:off x="5167616" y="5119592"/>
              <a:ext cx="34503"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7" name="Line 66"/>
            <p:cNvSpPr>
              <a:spLocks noChangeShapeType="1"/>
            </p:cNvSpPr>
            <p:nvPr/>
          </p:nvSpPr>
          <p:spPr bwMode="auto">
            <a:xfrm>
              <a:off x="5202120" y="5303892"/>
              <a:ext cx="33271"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8" name="Line 67"/>
            <p:cNvSpPr>
              <a:spLocks noChangeShapeType="1"/>
            </p:cNvSpPr>
            <p:nvPr/>
          </p:nvSpPr>
          <p:spPr bwMode="auto">
            <a:xfrm>
              <a:off x="5235391" y="5468496"/>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9" name="Freeform 68"/>
            <p:cNvSpPr>
              <a:spLocks/>
            </p:cNvSpPr>
            <p:nvPr/>
          </p:nvSpPr>
          <p:spPr bwMode="auto">
            <a:xfrm>
              <a:off x="5261269" y="5623252"/>
              <a:ext cx="34503" cy="144908"/>
            </a:xfrm>
            <a:custGeom>
              <a:avLst/>
              <a:gdLst>
                <a:gd name="T0" fmla="*/ 0 w 28"/>
                <a:gd name="T1" fmla="*/ 0 h 103"/>
                <a:gd name="T2" fmla="*/ 2147483647 w 28"/>
                <a:gd name="T3" fmla="*/ 2147483647 h 103"/>
                <a:gd name="T4" fmla="*/ 2147483647 w 28"/>
                <a:gd name="T5" fmla="*/ 2147483647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0"/>
                  </a:moveTo>
                  <a:lnTo>
                    <a:pt x="14" y="55"/>
                  </a:lnTo>
                  <a:lnTo>
                    <a:pt x="28" y="10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0" name="Line 69"/>
            <p:cNvSpPr>
              <a:spLocks noChangeShapeType="1"/>
            </p:cNvSpPr>
            <p:nvPr/>
          </p:nvSpPr>
          <p:spPr bwMode="auto">
            <a:xfrm>
              <a:off x="5295772"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Line 70"/>
            <p:cNvSpPr>
              <a:spLocks noChangeShapeType="1"/>
            </p:cNvSpPr>
            <p:nvPr/>
          </p:nvSpPr>
          <p:spPr bwMode="auto">
            <a:xfrm>
              <a:off x="5329043"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Line 71"/>
            <p:cNvSpPr>
              <a:spLocks noChangeShapeType="1"/>
            </p:cNvSpPr>
            <p:nvPr/>
          </p:nvSpPr>
          <p:spPr bwMode="auto">
            <a:xfrm>
              <a:off x="5363546"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3" name="Freeform 72"/>
            <p:cNvSpPr>
              <a:spLocks/>
            </p:cNvSpPr>
            <p:nvPr/>
          </p:nvSpPr>
          <p:spPr bwMode="auto">
            <a:xfrm>
              <a:off x="5396818" y="6097368"/>
              <a:ext cx="33271" cy="87226"/>
            </a:xfrm>
            <a:custGeom>
              <a:avLst/>
              <a:gdLst>
                <a:gd name="T0" fmla="*/ 0 w 27"/>
                <a:gd name="T1" fmla="*/ 0 h 62"/>
                <a:gd name="T2" fmla="*/ 2147483647 w 27"/>
                <a:gd name="T3" fmla="*/ 2147483647 h 62"/>
                <a:gd name="T4" fmla="*/ 2147483647 w 27"/>
                <a:gd name="T5" fmla="*/ 2147483647 h 62"/>
                <a:gd name="T6" fmla="*/ 0 60000 65536"/>
                <a:gd name="T7" fmla="*/ 0 60000 65536"/>
                <a:gd name="T8" fmla="*/ 0 60000 65536"/>
                <a:gd name="T9" fmla="*/ 0 w 27"/>
                <a:gd name="T10" fmla="*/ 0 h 62"/>
                <a:gd name="T11" fmla="*/ 27 w 27"/>
                <a:gd name="T12" fmla="*/ 62 h 62"/>
              </a:gdLst>
              <a:ahLst/>
              <a:cxnLst>
                <a:cxn ang="T6">
                  <a:pos x="T0" y="T1"/>
                </a:cxn>
                <a:cxn ang="T7">
                  <a:pos x="T2" y="T3"/>
                </a:cxn>
                <a:cxn ang="T8">
                  <a:pos x="T4" y="T5"/>
                </a:cxn>
              </a:cxnLst>
              <a:rect l="T9" t="T10" r="T11" b="T12"/>
              <a:pathLst>
                <a:path w="27" h="62">
                  <a:moveTo>
                    <a:pt x="0" y="0"/>
                  </a:moveTo>
                  <a:lnTo>
                    <a:pt x="14" y="34"/>
                  </a:lnTo>
                  <a:lnTo>
                    <a:pt x="27" y="62"/>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 name="Freeform 73"/>
            <p:cNvSpPr>
              <a:spLocks/>
            </p:cNvSpPr>
            <p:nvPr/>
          </p:nvSpPr>
          <p:spPr bwMode="auto">
            <a:xfrm>
              <a:off x="5430089" y="6184594"/>
              <a:ext cx="34503" cy="67530"/>
            </a:xfrm>
            <a:custGeom>
              <a:avLst/>
              <a:gdLst>
                <a:gd name="T0" fmla="*/ 0 w 28"/>
                <a:gd name="T1" fmla="*/ 0 h 48"/>
                <a:gd name="T2" fmla="*/ 2147483647 w 28"/>
                <a:gd name="T3" fmla="*/ 2147483647 h 48"/>
                <a:gd name="T4" fmla="*/ 2147483647 w 28"/>
                <a:gd name="T5" fmla="*/ 2147483647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0"/>
                  </a:moveTo>
                  <a:lnTo>
                    <a:pt x="14" y="27"/>
                  </a:lnTo>
                  <a:lnTo>
                    <a:pt x="28"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5" name="Freeform 74"/>
            <p:cNvSpPr>
              <a:spLocks/>
            </p:cNvSpPr>
            <p:nvPr/>
          </p:nvSpPr>
          <p:spPr bwMode="auto">
            <a:xfrm>
              <a:off x="5464592" y="6252124"/>
              <a:ext cx="33271" cy="67530"/>
            </a:xfrm>
            <a:custGeom>
              <a:avLst/>
              <a:gdLst>
                <a:gd name="T0" fmla="*/ 0 w 27"/>
                <a:gd name="T1" fmla="*/ 0 h 48"/>
                <a:gd name="T2" fmla="*/ 2147483647 w 27"/>
                <a:gd name="T3" fmla="*/ 2147483647 h 48"/>
                <a:gd name="T4" fmla="*/ 2147483647 w 27"/>
                <a:gd name="T5" fmla="*/ 2147483647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0"/>
                  </a:moveTo>
                  <a:lnTo>
                    <a:pt x="14" y="27"/>
                  </a:lnTo>
                  <a:lnTo>
                    <a:pt x="27"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Line 75"/>
            <p:cNvSpPr>
              <a:spLocks noChangeShapeType="1"/>
            </p:cNvSpPr>
            <p:nvPr/>
          </p:nvSpPr>
          <p:spPr bwMode="auto">
            <a:xfrm>
              <a:off x="5497863" y="6319654"/>
              <a:ext cx="34503"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7" name="Line 76"/>
            <p:cNvSpPr>
              <a:spLocks noChangeShapeType="1"/>
            </p:cNvSpPr>
            <p:nvPr/>
          </p:nvSpPr>
          <p:spPr bwMode="auto">
            <a:xfrm>
              <a:off x="5532367" y="6367488"/>
              <a:ext cx="33271"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Line 77"/>
            <p:cNvSpPr>
              <a:spLocks noChangeShapeType="1"/>
            </p:cNvSpPr>
            <p:nvPr/>
          </p:nvSpPr>
          <p:spPr bwMode="auto">
            <a:xfrm>
              <a:off x="5565638" y="6406880"/>
              <a:ext cx="25878"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Line 78"/>
            <p:cNvSpPr>
              <a:spLocks noChangeShapeType="1"/>
            </p:cNvSpPr>
            <p:nvPr/>
          </p:nvSpPr>
          <p:spPr bwMode="auto">
            <a:xfrm>
              <a:off x="5591515"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Line 79"/>
            <p:cNvSpPr>
              <a:spLocks noChangeShapeType="1"/>
            </p:cNvSpPr>
            <p:nvPr/>
          </p:nvSpPr>
          <p:spPr bwMode="auto">
            <a:xfrm>
              <a:off x="5626019"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Line 80"/>
            <p:cNvSpPr>
              <a:spLocks noChangeShapeType="1"/>
            </p:cNvSpPr>
            <p:nvPr/>
          </p:nvSpPr>
          <p:spPr bwMode="auto">
            <a:xfrm>
              <a:off x="5659290"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2" name="Line 81"/>
            <p:cNvSpPr>
              <a:spLocks noChangeShapeType="1"/>
            </p:cNvSpPr>
            <p:nvPr/>
          </p:nvSpPr>
          <p:spPr bwMode="auto">
            <a:xfrm>
              <a:off x="5693793"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3" name="Line 82"/>
            <p:cNvSpPr>
              <a:spLocks noChangeShapeType="1"/>
            </p:cNvSpPr>
            <p:nvPr/>
          </p:nvSpPr>
          <p:spPr bwMode="auto">
            <a:xfrm>
              <a:off x="5727064"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4" name="Line 83"/>
            <p:cNvSpPr>
              <a:spLocks noChangeShapeType="1"/>
            </p:cNvSpPr>
            <p:nvPr/>
          </p:nvSpPr>
          <p:spPr bwMode="auto">
            <a:xfrm>
              <a:off x="5761568"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5" name="Line 84"/>
            <p:cNvSpPr>
              <a:spLocks noChangeShapeType="1"/>
            </p:cNvSpPr>
            <p:nvPr/>
          </p:nvSpPr>
          <p:spPr bwMode="auto">
            <a:xfrm>
              <a:off x="5794839"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6" name="Line 85"/>
            <p:cNvSpPr>
              <a:spLocks noChangeShapeType="1"/>
            </p:cNvSpPr>
            <p:nvPr/>
          </p:nvSpPr>
          <p:spPr bwMode="auto">
            <a:xfrm>
              <a:off x="5829342" y="6541940"/>
              <a:ext cx="33271" cy="140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157" name="Group 1107"/>
          <p:cNvGrpSpPr>
            <a:grpSpLocks/>
          </p:cNvGrpSpPr>
          <p:nvPr/>
        </p:nvGrpSpPr>
        <p:grpSpPr bwMode="auto">
          <a:xfrm>
            <a:off x="6605107" y="2000016"/>
            <a:ext cx="1093787" cy="2495550"/>
            <a:chOff x="3643306" y="3214686"/>
            <a:chExt cx="1093018" cy="3327254"/>
          </a:xfrm>
        </p:grpSpPr>
        <p:sp>
          <p:nvSpPr>
            <p:cNvPr id="158"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9"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0"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1"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2"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3"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4"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5"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6"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7"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68"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69"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0"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1"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2"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3"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4"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75"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6"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7"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8"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79"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0"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1"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2"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3"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4"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5"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6"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87"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8"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89"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0"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191" name="Group 1141"/>
          <p:cNvGrpSpPr>
            <a:grpSpLocks/>
          </p:cNvGrpSpPr>
          <p:nvPr/>
        </p:nvGrpSpPr>
        <p:grpSpPr bwMode="auto">
          <a:xfrm>
            <a:off x="7689370" y="2000016"/>
            <a:ext cx="1125538" cy="2495550"/>
            <a:chOff x="4736324" y="3214686"/>
            <a:chExt cx="1126289" cy="3328661"/>
          </a:xfrm>
        </p:grpSpPr>
        <p:sp>
          <p:nvSpPr>
            <p:cNvPr id="192" name="Freeform 52"/>
            <p:cNvSpPr>
              <a:spLocks/>
            </p:cNvSpPr>
            <p:nvPr/>
          </p:nvSpPr>
          <p:spPr bwMode="auto">
            <a:xfrm>
              <a:off x="4736324" y="3214686"/>
              <a:ext cx="33271" cy="19696"/>
            </a:xfrm>
            <a:custGeom>
              <a:avLst/>
              <a:gdLst>
                <a:gd name="T0" fmla="*/ 0 w 27"/>
                <a:gd name="T1" fmla="*/ 0 h 14"/>
                <a:gd name="T2" fmla="*/ 2147483647 w 27"/>
                <a:gd name="T3" fmla="*/ 2147483647 h 14"/>
                <a:gd name="T4" fmla="*/ 2147483647 w 27"/>
                <a:gd name="T5" fmla="*/ 2147483647 h 14"/>
                <a:gd name="T6" fmla="*/ 0 60000 65536"/>
                <a:gd name="T7" fmla="*/ 0 60000 65536"/>
                <a:gd name="T8" fmla="*/ 0 60000 65536"/>
                <a:gd name="T9" fmla="*/ 0 w 27"/>
                <a:gd name="T10" fmla="*/ 0 h 14"/>
                <a:gd name="T11" fmla="*/ 27 w 27"/>
                <a:gd name="T12" fmla="*/ 14 h 14"/>
              </a:gdLst>
              <a:ahLst/>
              <a:cxnLst>
                <a:cxn ang="T6">
                  <a:pos x="T0" y="T1"/>
                </a:cxn>
                <a:cxn ang="T7">
                  <a:pos x="T2" y="T3"/>
                </a:cxn>
                <a:cxn ang="T8">
                  <a:pos x="T4" y="T5"/>
                </a:cxn>
              </a:cxnLst>
              <a:rect l="T9" t="T10" r="T11" b="T12"/>
              <a:pathLst>
                <a:path w="27" h="14">
                  <a:moveTo>
                    <a:pt x="0" y="0"/>
                  </a:moveTo>
                  <a:lnTo>
                    <a:pt x="14" y="7"/>
                  </a:lnTo>
                  <a:lnTo>
                    <a:pt x="27" y="1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3" name="Freeform 53"/>
            <p:cNvSpPr>
              <a:spLocks/>
            </p:cNvSpPr>
            <p:nvPr/>
          </p:nvSpPr>
          <p:spPr bwMode="auto">
            <a:xfrm>
              <a:off x="4769595" y="3234382"/>
              <a:ext cx="34503" cy="47834"/>
            </a:xfrm>
            <a:custGeom>
              <a:avLst/>
              <a:gdLst>
                <a:gd name="T0" fmla="*/ 0 w 28"/>
                <a:gd name="T1" fmla="*/ 0 h 34"/>
                <a:gd name="T2" fmla="*/ 2147483647 w 28"/>
                <a:gd name="T3" fmla="*/ 2147483647 h 34"/>
                <a:gd name="T4" fmla="*/ 2147483647 w 28"/>
                <a:gd name="T5" fmla="*/ 2147483647 h 34"/>
                <a:gd name="T6" fmla="*/ 0 60000 65536"/>
                <a:gd name="T7" fmla="*/ 0 60000 65536"/>
                <a:gd name="T8" fmla="*/ 0 60000 65536"/>
                <a:gd name="T9" fmla="*/ 0 w 28"/>
                <a:gd name="T10" fmla="*/ 0 h 34"/>
                <a:gd name="T11" fmla="*/ 28 w 28"/>
                <a:gd name="T12" fmla="*/ 34 h 34"/>
              </a:gdLst>
              <a:ahLst/>
              <a:cxnLst>
                <a:cxn ang="T6">
                  <a:pos x="T0" y="T1"/>
                </a:cxn>
                <a:cxn ang="T7">
                  <a:pos x="T2" y="T3"/>
                </a:cxn>
                <a:cxn ang="T8">
                  <a:pos x="T4" y="T5"/>
                </a:cxn>
              </a:cxnLst>
              <a:rect l="T9" t="T10" r="T11" b="T12"/>
              <a:pathLst>
                <a:path w="28" h="34">
                  <a:moveTo>
                    <a:pt x="0" y="0"/>
                  </a:moveTo>
                  <a:lnTo>
                    <a:pt x="14" y="14"/>
                  </a:lnTo>
                  <a:lnTo>
                    <a:pt x="28" y="3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4" name="Freeform 54"/>
            <p:cNvSpPr>
              <a:spLocks/>
            </p:cNvSpPr>
            <p:nvPr/>
          </p:nvSpPr>
          <p:spPr bwMode="auto">
            <a:xfrm>
              <a:off x="4804099" y="3282216"/>
              <a:ext cx="33271" cy="77378"/>
            </a:xfrm>
            <a:custGeom>
              <a:avLst/>
              <a:gdLst>
                <a:gd name="T0" fmla="*/ 0 w 27"/>
                <a:gd name="T1" fmla="*/ 0 h 55"/>
                <a:gd name="T2" fmla="*/ 2147483647 w 27"/>
                <a:gd name="T3" fmla="*/ 2147483647 h 55"/>
                <a:gd name="T4" fmla="*/ 2147483647 w 27"/>
                <a:gd name="T5" fmla="*/ 2147483647 h 55"/>
                <a:gd name="T6" fmla="*/ 0 60000 65536"/>
                <a:gd name="T7" fmla="*/ 0 60000 65536"/>
                <a:gd name="T8" fmla="*/ 0 60000 65536"/>
                <a:gd name="T9" fmla="*/ 0 w 27"/>
                <a:gd name="T10" fmla="*/ 0 h 55"/>
                <a:gd name="T11" fmla="*/ 27 w 27"/>
                <a:gd name="T12" fmla="*/ 55 h 55"/>
              </a:gdLst>
              <a:ahLst/>
              <a:cxnLst>
                <a:cxn ang="T6">
                  <a:pos x="T0" y="T1"/>
                </a:cxn>
                <a:cxn ang="T7">
                  <a:pos x="T2" y="T3"/>
                </a:cxn>
                <a:cxn ang="T8">
                  <a:pos x="T4" y="T5"/>
                </a:cxn>
              </a:cxnLst>
              <a:rect l="T9" t="T10" r="T11" b="T12"/>
              <a:pathLst>
                <a:path w="27" h="55">
                  <a:moveTo>
                    <a:pt x="0" y="0"/>
                  </a:moveTo>
                  <a:lnTo>
                    <a:pt x="14" y="28"/>
                  </a:lnTo>
                  <a:lnTo>
                    <a:pt x="27" y="55"/>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5" name="Freeform 55"/>
            <p:cNvSpPr>
              <a:spLocks/>
            </p:cNvSpPr>
            <p:nvPr/>
          </p:nvSpPr>
          <p:spPr bwMode="auto">
            <a:xfrm>
              <a:off x="4837370" y="3359594"/>
              <a:ext cx="34503" cy="116770"/>
            </a:xfrm>
            <a:custGeom>
              <a:avLst/>
              <a:gdLst>
                <a:gd name="T0" fmla="*/ 0 w 28"/>
                <a:gd name="T1" fmla="*/ 0 h 83"/>
                <a:gd name="T2" fmla="*/ 2147483647 w 28"/>
                <a:gd name="T3" fmla="*/ 2147483647 h 83"/>
                <a:gd name="T4" fmla="*/ 2147483647 w 28"/>
                <a:gd name="T5" fmla="*/ 2147483647 h 83"/>
                <a:gd name="T6" fmla="*/ 0 60000 65536"/>
                <a:gd name="T7" fmla="*/ 0 60000 65536"/>
                <a:gd name="T8" fmla="*/ 0 60000 65536"/>
                <a:gd name="T9" fmla="*/ 0 w 28"/>
                <a:gd name="T10" fmla="*/ 0 h 83"/>
                <a:gd name="T11" fmla="*/ 28 w 28"/>
                <a:gd name="T12" fmla="*/ 83 h 83"/>
              </a:gdLst>
              <a:ahLst/>
              <a:cxnLst>
                <a:cxn ang="T6">
                  <a:pos x="T0" y="T1"/>
                </a:cxn>
                <a:cxn ang="T7">
                  <a:pos x="T2" y="T3"/>
                </a:cxn>
                <a:cxn ang="T8">
                  <a:pos x="T4" y="T5"/>
                </a:cxn>
              </a:cxnLst>
              <a:rect l="T9" t="T10" r="T11" b="T12"/>
              <a:pathLst>
                <a:path w="28" h="83">
                  <a:moveTo>
                    <a:pt x="0" y="0"/>
                  </a:moveTo>
                  <a:lnTo>
                    <a:pt x="14" y="42"/>
                  </a:lnTo>
                  <a:lnTo>
                    <a:pt x="28" y="8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96" name="Line 56"/>
            <p:cNvSpPr>
              <a:spLocks noChangeShapeType="1"/>
            </p:cNvSpPr>
            <p:nvPr/>
          </p:nvSpPr>
          <p:spPr bwMode="auto">
            <a:xfrm>
              <a:off x="4871873" y="3476364"/>
              <a:ext cx="33271"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7" name="Line 57"/>
            <p:cNvSpPr>
              <a:spLocks noChangeShapeType="1"/>
            </p:cNvSpPr>
            <p:nvPr/>
          </p:nvSpPr>
          <p:spPr bwMode="auto">
            <a:xfrm>
              <a:off x="4905144" y="3611424"/>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8" name="Line 58"/>
            <p:cNvSpPr>
              <a:spLocks noChangeShapeType="1"/>
            </p:cNvSpPr>
            <p:nvPr/>
          </p:nvSpPr>
          <p:spPr bwMode="auto">
            <a:xfrm>
              <a:off x="4931022" y="3766180"/>
              <a:ext cx="33271"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99" name="Freeform 59"/>
            <p:cNvSpPr>
              <a:spLocks/>
            </p:cNvSpPr>
            <p:nvPr/>
          </p:nvSpPr>
          <p:spPr bwMode="auto">
            <a:xfrm>
              <a:off x="4964293" y="3940632"/>
              <a:ext cx="34503" cy="192742"/>
            </a:xfrm>
            <a:custGeom>
              <a:avLst/>
              <a:gdLst>
                <a:gd name="T0" fmla="*/ 0 w 28"/>
                <a:gd name="T1" fmla="*/ 0 h 137"/>
                <a:gd name="T2" fmla="*/ 2147483647 w 28"/>
                <a:gd name="T3" fmla="*/ 2147483647 h 137"/>
                <a:gd name="T4" fmla="*/ 2147483647 w 28"/>
                <a:gd name="T5" fmla="*/ 2147483647 h 137"/>
                <a:gd name="T6" fmla="*/ 0 60000 65536"/>
                <a:gd name="T7" fmla="*/ 0 60000 65536"/>
                <a:gd name="T8" fmla="*/ 0 60000 65536"/>
                <a:gd name="T9" fmla="*/ 0 w 28"/>
                <a:gd name="T10" fmla="*/ 0 h 137"/>
                <a:gd name="T11" fmla="*/ 28 w 28"/>
                <a:gd name="T12" fmla="*/ 137 h 137"/>
              </a:gdLst>
              <a:ahLst/>
              <a:cxnLst>
                <a:cxn ang="T6">
                  <a:pos x="T0" y="T1"/>
                </a:cxn>
                <a:cxn ang="T7">
                  <a:pos x="T2" y="T3"/>
                </a:cxn>
                <a:cxn ang="T8">
                  <a:pos x="T4" y="T5"/>
                </a:cxn>
              </a:cxnLst>
              <a:rect l="T9" t="T10" r="T11" b="T12"/>
              <a:pathLst>
                <a:path w="28" h="137">
                  <a:moveTo>
                    <a:pt x="0" y="0"/>
                  </a:moveTo>
                  <a:lnTo>
                    <a:pt x="14" y="69"/>
                  </a:lnTo>
                  <a:lnTo>
                    <a:pt x="28" y="137"/>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0" name="Line 60"/>
            <p:cNvSpPr>
              <a:spLocks noChangeShapeType="1"/>
            </p:cNvSpPr>
            <p:nvPr/>
          </p:nvSpPr>
          <p:spPr bwMode="auto">
            <a:xfrm>
              <a:off x="4998796" y="4133374"/>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1" name="Line 61"/>
            <p:cNvSpPr>
              <a:spLocks noChangeShapeType="1"/>
            </p:cNvSpPr>
            <p:nvPr/>
          </p:nvSpPr>
          <p:spPr bwMode="auto">
            <a:xfrm>
              <a:off x="5032067" y="432752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2" name="Line 62"/>
            <p:cNvSpPr>
              <a:spLocks noChangeShapeType="1"/>
            </p:cNvSpPr>
            <p:nvPr/>
          </p:nvSpPr>
          <p:spPr bwMode="auto">
            <a:xfrm>
              <a:off x="5066571" y="453011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3" name="Line 63"/>
            <p:cNvSpPr>
              <a:spLocks noChangeShapeType="1"/>
            </p:cNvSpPr>
            <p:nvPr/>
          </p:nvSpPr>
          <p:spPr bwMode="auto">
            <a:xfrm>
              <a:off x="5099842" y="4732702"/>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 name="Line 64"/>
            <p:cNvSpPr>
              <a:spLocks noChangeShapeType="1"/>
            </p:cNvSpPr>
            <p:nvPr/>
          </p:nvSpPr>
          <p:spPr bwMode="auto">
            <a:xfrm>
              <a:off x="5134345" y="4926850"/>
              <a:ext cx="33271"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 name="Line 65"/>
            <p:cNvSpPr>
              <a:spLocks noChangeShapeType="1"/>
            </p:cNvSpPr>
            <p:nvPr/>
          </p:nvSpPr>
          <p:spPr bwMode="auto">
            <a:xfrm>
              <a:off x="5167616" y="5119592"/>
              <a:ext cx="34503"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6" name="Line 66"/>
            <p:cNvSpPr>
              <a:spLocks noChangeShapeType="1"/>
            </p:cNvSpPr>
            <p:nvPr/>
          </p:nvSpPr>
          <p:spPr bwMode="auto">
            <a:xfrm>
              <a:off x="5202120" y="5303892"/>
              <a:ext cx="33271"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7" name="Line 67"/>
            <p:cNvSpPr>
              <a:spLocks noChangeShapeType="1"/>
            </p:cNvSpPr>
            <p:nvPr/>
          </p:nvSpPr>
          <p:spPr bwMode="auto">
            <a:xfrm>
              <a:off x="5235391" y="5468496"/>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8" name="Freeform 68"/>
            <p:cNvSpPr>
              <a:spLocks/>
            </p:cNvSpPr>
            <p:nvPr/>
          </p:nvSpPr>
          <p:spPr bwMode="auto">
            <a:xfrm>
              <a:off x="5261269" y="5623252"/>
              <a:ext cx="34503" cy="144908"/>
            </a:xfrm>
            <a:custGeom>
              <a:avLst/>
              <a:gdLst>
                <a:gd name="T0" fmla="*/ 0 w 28"/>
                <a:gd name="T1" fmla="*/ 0 h 103"/>
                <a:gd name="T2" fmla="*/ 2147483647 w 28"/>
                <a:gd name="T3" fmla="*/ 2147483647 h 103"/>
                <a:gd name="T4" fmla="*/ 2147483647 w 28"/>
                <a:gd name="T5" fmla="*/ 2147483647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0"/>
                  </a:moveTo>
                  <a:lnTo>
                    <a:pt x="14" y="55"/>
                  </a:lnTo>
                  <a:lnTo>
                    <a:pt x="28" y="10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9" name="Line 69"/>
            <p:cNvSpPr>
              <a:spLocks noChangeShapeType="1"/>
            </p:cNvSpPr>
            <p:nvPr/>
          </p:nvSpPr>
          <p:spPr bwMode="auto">
            <a:xfrm>
              <a:off x="5295772"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0" name="Line 70"/>
            <p:cNvSpPr>
              <a:spLocks noChangeShapeType="1"/>
            </p:cNvSpPr>
            <p:nvPr/>
          </p:nvSpPr>
          <p:spPr bwMode="auto">
            <a:xfrm>
              <a:off x="5329043"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1" name="Line 71"/>
            <p:cNvSpPr>
              <a:spLocks noChangeShapeType="1"/>
            </p:cNvSpPr>
            <p:nvPr/>
          </p:nvSpPr>
          <p:spPr bwMode="auto">
            <a:xfrm>
              <a:off x="5363546"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2" name="Freeform 72"/>
            <p:cNvSpPr>
              <a:spLocks/>
            </p:cNvSpPr>
            <p:nvPr/>
          </p:nvSpPr>
          <p:spPr bwMode="auto">
            <a:xfrm>
              <a:off x="5396818" y="6097368"/>
              <a:ext cx="33271" cy="87226"/>
            </a:xfrm>
            <a:custGeom>
              <a:avLst/>
              <a:gdLst>
                <a:gd name="T0" fmla="*/ 0 w 27"/>
                <a:gd name="T1" fmla="*/ 0 h 62"/>
                <a:gd name="T2" fmla="*/ 2147483647 w 27"/>
                <a:gd name="T3" fmla="*/ 2147483647 h 62"/>
                <a:gd name="T4" fmla="*/ 2147483647 w 27"/>
                <a:gd name="T5" fmla="*/ 2147483647 h 62"/>
                <a:gd name="T6" fmla="*/ 0 60000 65536"/>
                <a:gd name="T7" fmla="*/ 0 60000 65536"/>
                <a:gd name="T8" fmla="*/ 0 60000 65536"/>
                <a:gd name="T9" fmla="*/ 0 w 27"/>
                <a:gd name="T10" fmla="*/ 0 h 62"/>
                <a:gd name="T11" fmla="*/ 27 w 27"/>
                <a:gd name="T12" fmla="*/ 62 h 62"/>
              </a:gdLst>
              <a:ahLst/>
              <a:cxnLst>
                <a:cxn ang="T6">
                  <a:pos x="T0" y="T1"/>
                </a:cxn>
                <a:cxn ang="T7">
                  <a:pos x="T2" y="T3"/>
                </a:cxn>
                <a:cxn ang="T8">
                  <a:pos x="T4" y="T5"/>
                </a:cxn>
              </a:cxnLst>
              <a:rect l="T9" t="T10" r="T11" b="T12"/>
              <a:pathLst>
                <a:path w="27" h="62">
                  <a:moveTo>
                    <a:pt x="0" y="0"/>
                  </a:moveTo>
                  <a:lnTo>
                    <a:pt x="14" y="34"/>
                  </a:lnTo>
                  <a:lnTo>
                    <a:pt x="27" y="62"/>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3" name="Freeform 73"/>
            <p:cNvSpPr>
              <a:spLocks/>
            </p:cNvSpPr>
            <p:nvPr/>
          </p:nvSpPr>
          <p:spPr bwMode="auto">
            <a:xfrm>
              <a:off x="5430089" y="6184594"/>
              <a:ext cx="34503" cy="67530"/>
            </a:xfrm>
            <a:custGeom>
              <a:avLst/>
              <a:gdLst>
                <a:gd name="T0" fmla="*/ 0 w 28"/>
                <a:gd name="T1" fmla="*/ 0 h 48"/>
                <a:gd name="T2" fmla="*/ 2147483647 w 28"/>
                <a:gd name="T3" fmla="*/ 2147483647 h 48"/>
                <a:gd name="T4" fmla="*/ 2147483647 w 28"/>
                <a:gd name="T5" fmla="*/ 2147483647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0"/>
                  </a:moveTo>
                  <a:lnTo>
                    <a:pt x="14" y="27"/>
                  </a:lnTo>
                  <a:lnTo>
                    <a:pt x="28"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4" name="Freeform 74"/>
            <p:cNvSpPr>
              <a:spLocks/>
            </p:cNvSpPr>
            <p:nvPr/>
          </p:nvSpPr>
          <p:spPr bwMode="auto">
            <a:xfrm>
              <a:off x="5464592" y="6252124"/>
              <a:ext cx="33271" cy="67530"/>
            </a:xfrm>
            <a:custGeom>
              <a:avLst/>
              <a:gdLst>
                <a:gd name="T0" fmla="*/ 0 w 27"/>
                <a:gd name="T1" fmla="*/ 0 h 48"/>
                <a:gd name="T2" fmla="*/ 2147483647 w 27"/>
                <a:gd name="T3" fmla="*/ 2147483647 h 48"/>
                <a:gd name="T4" fmla="*/ 2147483647 w 27"/>
                <a:gd name="T5" fmla="*/ 2147483647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0"/>
                  </a:moveTo>
                  <a:lnTo>
                    <a:pt x="14" y="27"/>
                  </a:lnTo>
                  <a:lnTo>
                    <a:pt x="27"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15" name="Line 75"/>
            <p:cNvSpPr>
              <a:spLocks noChangeShapeType="1"/>
            </p:cNvSpPr>
            <p:nvPr/>
          </p:nvSpPr>
          <p:spPr bwMode="auto">
            <a:xfrm>
              <a:off x="5497863" y="6319654"/>
              <a:ext cx="34503"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 name="Line 76"/>
            <p:cNvSpPr>
              <a:spLocks noChangeShapeType="1"/>
            </p:cNvSpPr>
            <p:nvPr/>
          </p:nvSpPr>
          <p:spPr bwMode="auto">
            <a:xfrm>
              <a:off x="5532367" y="6367488"/>
              <a:ext cx="33271"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7" name="Line 77"/>
            <p:cNvSpPr>
              <a:spLocks noChangeShapeType="1"/>
            </p:cNvSpPr>
            <p:nvPr/>
          </p:nvSpPr>
          <p:spPr bwMode="auto">
            <a:xfrm>
              <a:off x="5565638" y="6406880"/>
              <a:ext cx="25878"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8" name="Line 78"/>
            <p:cNvSpPr>
              <a:spLocks noChangeShapeType="1"/>
            </p:cNvSpPr>
            <p:nvPr/>
          </p:nvSpPr>
          <p:spPr bwMode="auto">
            <a:xfrm>
              <a:off x="5591515"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9" name="Line 79"/>
            <p:cNvSpPr>
              <a:spLocks noChangeShapeType="1"/>
            </p:cNvSpPr>
            <p:nvPr/>
          </p:nvSpPr>
          <p:spPr bwMode="auto">
            <a:xfrm>
              <a:off x="5626019"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0" name="Line 80"/>
            <p:cNvSpPr>
              <a:spLocks noChangeShapeType="1"/>
            </p:cNvSpPr>
            <p:nvPr/>
          </p:nvSpPr>
          <p:spPr bwMode="auto">
            <a:xfrm>
              <a:off x="5659290"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1" name="Line 81"/>
            <p:cNvSpPr>
              <a:spLocks noChangeShapeType="1"/>
            </p:cNvSpPr>
            <p:nvPr/>
          </p:nvSpPr>
          <p:spPr bwMode="auto">
            <a:xfrm>
              <a:off x="5693793"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2" name="Line 82"/>
            <p:cNvSpPr>
              <a:spLocks noChangeShapeType="1"/>
            </p:cNvSpPr>
            <p:nvPr/>
          </p:nvSpPr>
          <p:spPr bwMode="auto">
            <a:xfrm>
              <a:off x="5727064"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3" name="Line 83"/>
            <p:cNvSpPr>
              <a:spLocks noChangeShapeType="1"/>
            </p:cNvSpPr>
            <p:nvPr/>
          </p:nvSpPr>
          <p:spPr bwMode="auto">
            <a:xfrm>
              <a:off x="5761568"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4" name="Line 84"/>
            <p:cNvSpPr>
              <a:spLocks noChangeShapeType="1"/>
            </p:cNvSpPr>
            <p:nvPr/>
          </p:nvSpPr>
          <p:spPr bwMode="auto">
            <a:xfrm>
              <a:off x="5794839"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 name="Line 85"/>
            <p:cNvSpPr>
              <a:spLocks noChangeShapeType="1"/>
            </p:cNvSpPr>
            <p:nvPr/>
          </p:nvSpPr>
          <p:spPr bwMode="auto">
            <a:xfrm>
              <a:off x="5829342" y="6541940"/>
              <a:ext cx="33271" cy="140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26" name="Group 744"/>
          <p:cNvGrpSpPr>
            <a:grpSpLocks/>
          </p:cNvGrpSpPr>
          <p:nvPr/>
        </p:nvGrpSpPr>
        <p:grpSpPr bwMode="auto">
          <a:xfrm>
            <a:off x="2217257" y="1952391"/>
            <a:ext cx="1166812" cy="2557462"/>
            <a:chOff x="857224" y="2080503"/>
            <a:chExt cx="1167444" cy="3408910"/>
          </a:xfrm>
        </p:grpSpPr>
        <p:grpSp>
          <p:nvGrpSpPr>
            <p:cNvPr id="227" name="Group 574"/>
            <p:cNvGrpSpPr>
              <a:grpSpLocks/>
            </p:cNvGrpSpPr>
            <p:nvPr/>
          </p:nvGrpSpPr>
          <p:grpSpPr bwMode="auto">
            <a:xfrm>
              <a:off x="857224" y="2080503"/>
              <a:ext cx="1167444" cy="3408910"/>
              <a:chOff x="857224" y="2080503"/>
              <a:chExt cx="1167444" cy="3408910"/>
            </a:xfrm>
          </p:grpSpPr>
          <p:sp>
            <p:nvSpPr>
              <p:cNvPr id="242" name="Line 19"/>
              <p:cNvSpPr>
                <a:spLocks noChangeShapeType="1"/>
              </p:cNvSpPr>
              <p:nvPr/>
            </p:nvSpPr>
            <p:spPr bwMode="auto">
              <a:xfrm flipV="1">
                <a:off x="857224" y="5479565"/>
                <a:ext cx="34503"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3" name="Line 20"/>
              <p:cNvSpPr>
                <a:spLocks noChangeShapeType="1"/>
              </p:cNvSpPr>
              <p:nvPr/>
            </p:nvSpPr>
            <p:spPr bwMode="auto">
              <a:xfrm flipV="1">
                <a:off x="891727" y="5469717"/>
                <a:ext cx="33271"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4" name="Line 21"/>
              <p:cNvSpPr>
                <a:spLocks noChangeShapeType="1"/>
              </p:cNvSpPr>
              <p:nvPr/>
            </p:nvSpPr>
            <p:spPr bwMode="auto">
              <a:xfrm flipV="1">
                <a:off x="924999" y="5459869"/>
                <a:ext cx="34503"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5" name="Line 22"/>
              <p:cNvSpPr>
                <a:spLocks noChangeShapeType="1"/>
              </p:cNvSpPr>
              <p:nvPr/>
            </p:nvSpPr>
            <p:spPr bwMode="auto">
              <a:xfrm flipV="1">
                <a:off x="959502" y="5451427"/>
                <a:ext cx="33271" cy="84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6" name="Line 23"/>
              <p:cNvSpPr>
                <a:spLocks noChangeShapeType="1"/>
              </p:cNvSpPr>
              <p:nvPr/>
            </p:nvSpPr>
            <p:spPr bwMode="auto">
              <a:xfrm flipV="1">
                <a:off x="992773" y="5431731"/>
                <a:ext cx="34503" cy="1969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7" name="Line 24"/>
              <p:cNvSpPr>
                <a:spLocks noChangeShapeType="1"/>
              </p:cNvSpPr>
              <p:nvPr/>
            </p:nvSpPr>
            <p:spPr bwMode="auto">
              <a:xfrm flipV="1">
                <a:off x="1027276" y="5412035"/>
                <a:ext cx="33271" cy="1969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8" name="Line 25"/>
              <p:cNvSpPr>
                <a:spLocks noChangeShapeType="1"/>
              </p:cNvSpPr>
              <p:nvPr/>
            </p:nvSpPr>
            <p:spPr bwMode="auto">
              <a:xfrm flipV="1">
                <a:off x="1060548" y="5382491"/>
                <a:ext cx="34503" cy="2954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9" name="Line 26"/>
              <p:cNvSpPr>
                <a:spLocks noChangeShapeType="1"/>
              </p:cNvSpPr>
              <p:nvPr/>
            </p:nvSpPr>
            <p:spPr bwMode="auto">
              <a:xfrm flipV="1">
                <a:off x="1095051" y="5354353"/>
                <a:ext cx="33271" cy="2813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0" name="Line 27"/>
              <p:cNvSpPr>
                <a:spLocks noChangeShapeType="1"/>
              </p:cNvSpPr>
              <p:nvPr/>
            </p:nvSpPr>
            <p:spPr bwMode="auto">
              <a:xfrm flipV="1">
                <a:off x="1128322" y="5314961"/>
                <a:ext cx="25878" cy="3939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1" name="Line 28"/>
              <p:cNvSpPr>
                <a:spLocks noChangeShapeType="1"/>
              </p:cNvSpPr>
              <p:nvPr/>
            </p:nvSpPr>
            <p:spPr bwMode="auto">
              <a:xfrm flipV="1">
                <a:off x="1154200" y="5267127"/>
                <a:ext cx="33271" cy="4783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2" name="Freeform 29"/>
              <p:cNvSpPr>
                <a:spLocks/>
              </p:cNvSpPr>
              <p:nvPr/>
            </p:nvSpPr>
            <p:spPr bwMode="auto">
              <a:xfrm>
                <a:off x="1187471" y="5199597"/>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3" name="Freeform 30"/>
              <p:cNvSpPr>
                <a:spLocks/>
              </p:cNvSpPr>
              <p:nvPr/>
            </p:nvSpPr>
            <p:spPr bwMode="auto">
              <a:xfrm>
                <a:off x="1221974" y="5132067"/>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4" name="Freeform 31"/>
              <p:cNvSpPr>
                <a:spLocks/>
              </p:cNvSpPr>
              <p:nvPr/>
            </p:nvSpPr>
            <p:spPr bwMode="auto">
              <a:xfrm>
                <a:off x="1255245" y="5044841"/>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5" name="Line 32"/>
              <p:cNvSpPr>
                <a:spLocks noChangeShapeType="1"/>
              </p:cNvSpPr>
              <p:nvPr/>
            </p:nvSpPr>
            <p:spPr bwMode="auto">
              <a:xfrm flipV="1">
                <a:off x="1289749" y="4947767"/>
                <a:ext cx="33271" cy="9707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6" name="Line 33"/>
              <p:cNvSpPr>
                <a:spLocks noChangeShapeType="1"/>
              </p:cNvSpPr>
              <p:nvPr/>
            </p:nvSpPr>
            <p:spPr bwMode="auto">
              <a:xfrm flipV="1">
                <a:off x="1323020" y="4840845"/>
                <a:ext cx="34503" cy="10692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7" name="Line 34"/>
              <p:cNvSpPr>
                <a:spLocks noChangeShapeType="1"/>
              </p:cNvSpPr>
              <p:nvPr/>
            </p:nvSpPr>
            <p:spPr bwMode="auto">
              <a:xfrm flipV="1">
                <a:off x="1357523" y="4715633"/>
                <a:ext cx="33271" cy="12521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58" name="Freeform 35"/>
              <p:cNvSpPr>
                <a:spLocks/>
              </p:cNvSpPr>
              <p:nvPr/>
            </p:nvSpPr>
            <p:spPr bwMode="auto">
              <a:xfrm>
                <a:off x="1390794" y="4570725"/>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59" name="Line 36"/>
              <p:cNvSpPr>
                <a:spLocks noChangeShapeType="1"/>
              </p:cNvSpPr>
              <p:nvPr/>
            </p:nvSpPr>
            <p:spPr bwMode="auto">
              <a:xfrm flipV="1">
                <a:off x="1425298" y="4415969"/>
                <a:ext cx="33271" cy="15475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0" name="Line 37"/>
              <p:cNvSpPr>
                <a:spLocks noChangeShapeType="1"/>
              </p:cNvSpPr>
              <p:nvPr/>
            </p:nvSpPr>
            <p:spPr bwMode="auto">
              <a:xfrm flipV="1">
                <a:off x="1458569" y="4251365"/>
                <a:ext cx="25878" cy="16460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1" name="Line 38"/>
              <p:cNvSpPr>
                <a:spLocks noChangeShapeType="1"/>
              </p:cNvSpPr>
              <p:nvPr/>
            </p:nvSpPr>
            <p:spPr bwMode="auto">
              <a:xfrm flipV="1">
                <a:off x="1484446" y="4067065"/>
                <a:ext cx="33271" cy="18430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2" name="Line 39"/>
              <p:cNvSpPr>
                <a:spLocks noChangeShapeType="1"/>
              </p:cNvSpPr>
              <p:nvPr/>
            </p:nvSpPr>
            <p:spPr bwMode="auto">
              <a:xfrm flipV="1">
                <a:off x="1517718" y="3874323"/>
                <a:ext cx="34503" cy="19274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3" name="Line 40"/>
              <p:cNvSpPr>
                <a:spLocks noChangeShapeType="1"/>
              </p:cNvSpPr>
              <p:nvPr/>
            </p:nvSpPr>
            <p:spPr bwMode="auto">
              <a:xfrm flipV="1">
                <a:off x="1552221" y="3680175"/>
                <a:ext cx="33271" cy="1941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4" name="Line 41"/>
              <p:cNvSpPr>
                <a:spLocks noChangeShapeType="1"/>
              </p:cNvSpPr>
              <p:nvPr/>
            </p:nvSpPr>
            <p:spPr bwMode="auto">
              <a:xfrm flipV="1">
                <a:off x="1585492" y="3477585"/>
                <a:ext cx="34503" cy="20259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5" name="Line 42"/>
              <p:cNvSpPr>
                <a:spLocks noChangeShapeType="1"/>
              </p:cNvSpPr>
              <p:nvPr/>
            </p:nvSpPr>
            <p:spPr bwMode="auto">
              <a:xfrm flipV="1">
                <a:off x="1619995" y="3274995"/>
                <a:ext cx="33271" cy="20259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6" name="Line 43"/>
              <p:cNvSpPr>
                <a:spLocks noChangeShapeType="1"/>
              </p:cNvSpPr>
              <p:nvPr/>
            </p:nvSpPr>
            <p:spPr bwMode="auto">
              <a:xfrm flipV="1">
                <a:off x="1653267" y="3080847"/>
                <a:ext cx="34503" cy="1941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7" name="Freeform 44"/>
              <p:cNvSpPr>
                <a:spLocks/>
              </p:cNvSpPr>
              <p:nvPr/>
            </p:nvSpPr>
            <p:spPr bwMode="auto">
              <a:xfrm>
                <a:off x="1687770" y="2888105"/>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68" name="Line 45"/>
              <p:cNvSpPr>
                <a:spLocks noChangeShapeType="1"/>
              </p:cNvSpPr>
              <p:nvPr/>
            </p:nvSpPr>
            <p:spPr bwMode="auto">
              <a:xfrm flipV="1">
                <a:off x="1721041" y="2713653"/>
                <a:ext cx="34503" cy="17445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69" name="Line 46"/>
              <p:cNvSpPr>
                <a:spLocks noChangeShapeType="1"/>
              </p:cNvSpPr>
              <p:nvPr/>
            </p:nvSpPr>
            <p:spPr bwMode="auto">
              <a:xfrm flipV="1">
                <a:off x="1755544" y="2558897"/>
                <a:ext cx="33271" cy="15475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70" name="Group 555"/>
              <p:cNvGrpSpPr>
                <a:grpSpLocks/>
              </p:cNvGrpSpPr>
              <p:nvPr/>
            </p:nvGrpSpPr>
            <p:grpSpPr bwMode="auto">
              <a:xfrm>
                <a:off x="1788816" y="2080503"/>
                <a:ext cx="235852" cy="478394"/>
                <a:chOff x="1949427" y="2080503"/>
                <a:chExt cx="235852" cy="478394"/>
              </a:xfrm>
            </p:grpSpPr>
            <p:sp>
              <p:nvSpPr>
                <p:cNvPr id="271" name="Line 47"/>
                <p:cNvSpPr>
                  <a:spLocks noChangeShapeType="1"/>
                </p:cNvSpPr>
                <p:nvPr/>
              </p:nvSpPr>
              <p:spPr bwMode="auto">
                <a:xfrm flipV="1">
                  <a:off x="1949427" y="2423837"/>
                  <a:ext cx="25878" cy="13506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2" name="Freeform 48"/>
                <p:cNvSpPr>
                  <a:spLocks/>
                </p:cNvSpPr>
                <p:nvPr/>
              </p:nvSpPr>
              <p:spPr bwMode="auto">
                <a:xfrm>
                  <a:off x="1975304" y="2307067"/>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73" name="Line 114"/>
                <p:cNvSpPr>
                  <a:spLocks noChangeShapeType="1"/>
                </p:cNvSpPr>
                <p:nvPr/>
              </p:nvSpPr>
              <p:spPr bwMode="auto">
                <a:xfrm rot="21007057" flipV="1">
                  <a:off x="1980550" y="2405368"/>
                  <a:ext cx="15020" cy="4277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4" name="Line 115"/>
                <p:cNvSpPr>
                  <a:spLocks noChangeShapeType="1"/>
                </p:cNvSpPr>
                <p:nvPr/>
              </p:nvSpPr>
              <p:spPr bwMode="auto">
                <a:xfrm rot="21007057" flipV="1">
                  <a:off x="1988796" y="2369786"/>
                  <a:ext cx="7510" cy="3422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5" name="Line 116"/>
                <p:cNvSpPr>
                  <a:spLocks noChangeShapeType="1"/>
                </p:cNvSpPr>
                <p:nvPr/>
              </p:nvSpPr>
              <p:spPr bwMode="auto">
                <a:xfrm rot="21007057" flipV="1">
                  <a:off x="1990265" y="2334140"/>
                  <a:ext cx="15020" cy="3422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 name="Line 117"/>
                <p:cNvSpPr>
                  <a:spLocks noChangeShapeType="1"/>
                </p:cNvSpPr>
                <p:nvPr/>
              </p:nvSpPr>
              <p:spPr bwMode="auto">
                <a:xfrm rot="21007057" flipV="1">
                  <a:off x="1999294" y="2299062"/>
                  <a:ext cx="15020" cy="32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 name="Line 118"/>
                <p:cNvSpPr>
                  <a:spLocks noChangeShapeType="1"/>
                </p:cNvSpPr>
                <p:nvPr/>
              </p:nvSpPr>
              <p:spPr bwMode="auto">
                <a:xfrm rot="21007057" flipV="1">
                  <a:off x="2009058" y="2271254"/>
                  <a:ext cx="15020" cy="2566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 name="Freeform 119"/>
                <p:cNvSpPr>
                  <a:spLocks/>
                </p:cNvSpPr>
                <p:nvPr/>
              </p:nvSpPr>
              <p:spPr bwMode="auto">
                <a:xfrm rot="-592943">
                  <a:off x="2018717" y="2234900"/>
                  <a:ext cx="15020" cy="34220"/>
                </a:xfrm>
                <a:custGeom>
                  <a:avLst/>
                  <a:gdLst>
                    <a:gd name="T0" fmla="*/ 0 w 14"/>
                    <a:gd name="T1" fmla="*/ 2147483647 h 28"/>
                    <a:gd name="T2" fmla="*/ 2147483647 w 14"/>
                    <a:gd name="T3" fmla="*/ 2147483647 h 28"/>
                    <a:gd name="T4" fmla="*/ 2147483647 w 14"/>
                    <a:gd name="T5" fmla="*/ 0 h 28"/>
                    <a:gd name="T6" fmla="*/ 0 60000 65536"/>
                    <a:gd name="T7" fmla="*/ 0 60000 65536"/>
                    <a:gd name="T8" fmla="*/ 0 60000 65536"/>
                    <a:gd name="T9" fmla="*/ 0 w 14"/>
                    <a:gd name="T10" fmla="*/ 0 h 28"/>
                    <a:gd name="T11" fmla="*/ 14 w 14"/>
                    <a:gd name="T12" fmla="*/ 28 h 28"/>
                  </a:gdLst>
                  <a:ahLst/>
                  <a:cxnLst>
                    <a:cxn ang="T6">
                      <a:pos x="T0" y="T1"/>
                    </a:cxn>
                    <a:cxn ang="T7">
                      <a:pos x="T2" y="T3"/>
                    </a:cxn>
                    <a:cxn ang="T8">
                      <a:pos x="T4" y="T5"/>
                    </a:cxn>
                  </a:cxnLst>
                  <a:rect l="T9" t="T10" r="T11" b="T12"/>
                  <a:pathLst>
                    <a:path w="14" h="28">
                      <a:moveTo>
                        <a:pt x="0" y="28"/>
                      </a:moveTo>
                      <a:lnTo>
                        <a:pt x="7" y="14"/>
                      </a:lnTo>
                      <a:lnTo>
                        <a:pt x="14" y="0"/>
                      </a:lnTo>
                    </a:path>
                  </a:pathLst>
                </a:custGeom>
                <a:solidFill>
                  <a:srgbClr val="00FF00"/>
                </a:solidFill>
                <a:ln w="57150" cap="rnd">
                  <a:solidFill>
                    <a:srgbClr val="66FF33"/>
                  </a:solidFill>
                  <a:round/>
                  <a:headEnd/>
                  <a:tailEnd/>
                </a:ln>
              </p:spPr>
              <p:txBody>
                <a:bodyPr/>
                <a:lstStyle/>
                <a:p>
                  <a:endParaRPr lang="en-US"/>
                </a:p>
              </p:txBody>
            </p:sp>
            <p:sp>
              <p:nvSpPr>
                <p:cNvPr id="279" name="Line 120"/>
                <p:cNvSpPr>
                  <a:spLocks noChangeShapeType="1"/>
                </p:cNvSpPr>
                <p:nvPr/>
              </p:nvSpPr>
              <p:spPr bwMode="auto">
                <a:xfrm rot="21007057" flipV="1">
                  <a:off x="2028375" y="2207101"/>
                  <a:ext cx="15020" cy="2566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0" name="Freeform 121"/>
                <p:cNvSpPr>
                  <a:spLocks/>
                </p:cNvSpPr>
                <p:nvPr/>
              </p:nvSpPr>
              <p:spPr bwMode="auto">
                <a:xfrm rot="-592943">
                  <a:off x="2039454" y="2187178"/>
                  <a:ext cx="21458" cy="17110"/>
                </a:xfrm>
                <a:custGeom>
                  <a:avLst/>
                  <a:gdLst>
                    <a:gd name="T0" fmla="*/ 0 w 20"/>
                    <a:gd name="T1" fmla="*/ 2147483647 h 14"/>
                    <a:gd name="T2" fmla="*/ 2147483647 w 20"/>
                    <a:gd name="T3" fmla="*/ 2147483647 h 14"/>
                    <a:gd name="T4" fmla="*/ 2147483647 w 20"/>
                    <a:gd name="T5" fmla="*/ 0 h 14"/>
                    <a:gd name="T6" fmla="*/ 0 60000 65536"/>
                    <a:gd name="T7" fmla="*/ 0 60000 65536"/>
                    <a:gd name="T8" fmla="*/ 0 60000 65536"/>
                    <a:gd name="T9" fmla="*/ 0 w 20"/>
                    <a:gd name="T10" fmla="*/ 0 h 14"/>
                    <a:gd name="T11" fmla="*/ 20 w 20"/>
                    <a:gd name="T12" fmla="*/ 14 h 14"/>
                  </a:gdLst>
                  <a:ahLst/>
                  <a:cxnLst>
                    <a:cxn ang="T6">
                      <a:pos x="T0" y="T1"/>
                    </a:cxn>
                    <a:cxn ang="T7">
                      <a:pos x="T2" y="T3"/>
                    </a:cxn>
                    <a:cxn ang="T8">
                      <a:pos x="T4" y="T5"/>
                    </a:cxn>
                  </a:cxnLst>
                  <a:rect l="T9" t="T10" r="T11" b="T12"/>
                  <a:pathLst>
                    <a:path w="20" h="14">
                      <a:moveTo>
                        <a:pt x="0" y="14"/>
                      </a:moveTo>
                      <a:lnTo>
                        <a:pt x="6" y="7"/>
                      </a:lnTo>
                      <a:lnTo>
                        <a:pt x="20" y="0"/>
                      </a:lnTo>
                    </a:path>
                  </a:pathLst>
                </a:custGeom>
                <a:solidFill>
                  <a:srgbClr val="00FF00"/>
                </a:solidFill>
                <a:ln w="57150" cap="rnd">
                  <a:solidFill>
                    <a:srgbClr val="66FF33"/>
                  </a:solidFill>
                  <a:round/>
                  <a:headEnd/>
                  <a:tailEnd/>
                </a:ln>
              </p:spPr>
              <p:txBody>
                <a:bodyPr/>
                <a:lstStyle/>
                <a:p>
                  <a:endParaRPr lang="en-US"/>
                </a:p>
              </p:txBody>
            </p:sp>
            <p:sp>
              <p:nvSpPr>
                <p:cNvPr id="281" name="Freeform 122"/>
                <p:cNvSpPr>
                  <a:spLocks/>
                </p:cNvSpPr>
                <p:nvPr/>
              </p:nvSpPr>
              <p:spPr bwMode="auto">
                <a:xfrm rot="-592943">
                  <a:off x="2057076" y="2159913"/>
                  <a:ext cx="15020" cy="24443"/>
                </a:xfrm>
                <a:custGeom>
                  <a:avLst/>
                  <a:gdLst>
                    <a:gd name="T0" fmla="*/ 0 w 14"/>
                    <a:gd name="T1" fmla="*/ 2147483647 h 20"/>
                    <a:gd name="T2" fmla="*/ 2147483647 w 14"/>
                    <a:gd name="T3" fmla="*/ 2147483647 h 20"/>
                    <a:gd name="T4" fmla="*/ 2147483647 w 14"/>
                    <a:gd name="T5" fmla="*/ 0 h 20"/>
                    <a:gd name="T6" fmla="*/ 0 60000 65536"/>
                    <a:gd name="T7" fmla="*/ 0 60000 65536"/>
                    <a:gd name="T8" fmla="*/ 0 60000 65536"/>
                    <a:gd name="T9" fmla="*/ 0 w 14"/>
                    <a:gd name="T10" fmla="*/ 0 h 20"/>
                    <a:gd name="T11" fmla="*/ 14 w 14"/>
                    <a:gd name="T12" fmla="*/ 20 h 20"/>
                  </a:gdLst>
                  <a:ahLst/>
                  <a:cxnLst>
                    <a:cxn ang="T6">
                      <a:pos x="T0" y="T1"/>
                    </a:cxn>
                    <a:cxn ang="T7">
                      <a:pos x="T2" y="T3"/>
                    </a:cxn>
                    <a:cxn ang="T8">
                      <a:pos x="T4" y="T5"/>
                    </a:cxn>
                  </a:cxnLst>
                  <a:rect l="T9" t="T10" r="T11" b="T12"/>
                  <a:pathLst>
                    <a:path w="14" h="20">
                      <a:moveTo>
                        <a:pt x="0" y="20"/>
                      </a:moveTo>
                      <a:lnTo>
                        <a:pt x="7" y="6"/>
                      </a:lnTo>
                      <a:lnTo>
                        <a:pt x="14" y="0"/>
                      </a:lnTo>
                    </a:path>
                  </a:pathLst>
                </a:custGeom>
                <a:solidFill>
                  <a:srgbClr val="00FF00"/>
                </a:solidFill>
                <a:ln w="57150" cap="rnd">
                  <a:solidFill>
                    <a:srgbClr val="66FF33"/>
                  </a:solidFill>
                  <a:round/>
                  <a:headEnd/>
                  <a:tailEnd/>
                </a:ln>
              </p:spPr>
              <p:txBody>
                <a:bodyPr/>
                <a:lstStyle/>
                <a:p>
                  <a:endParaRPr lang="en-US"/>
                </a:p>
              </p:txBody>
            </p:sp>
            <p:sp>
              <p:nvSpPr>
                <p:cNvPr id="282" name="Line 123"/>
                <p:cNvSpPr>
                  <a:spLocks noChangeShapeType="1"/>
                </p:cNvSpPr>
                <p:nvPr/>
              </p:nvSpPr>
              <p:spPr bwMode="auto">
                <a:xfrm rot="21007057" flipV="1">
                  <a:off x="2068307" y="2140533"/>
                  <a:ext cx="15020" cy="1711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3" name="Line 124"/>
                <p:cNvSpPr>
                  <a:spLocks noChangeShapeType="1"/>
                </p:cNvSpPr>
                <p:nvPr/>
              </p:nvSpPr>
              <p:spPr bwMode="auto">
                <a:xfrm rot="21007057" flipV="1">
                  <a:off x="2080112" y="2120455"/>
                  <a:ext cx="22531" cy="1711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4" name="Line 125"/>
                <p:cNvSpPr>
                  <a:spLocks noChangeShapeType="1"/>
                </p:cNvSpPr>
                <p:nvPr/>
              </p:nvSpPr>
              <p:spPr bwMode="auto">
                <a:xfrm rot="21007057" flipV="1">
                  <a:off x="2100106" y="2108223"/>
                  <a:ext cx="22531" cy="855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5" name="Line 126"/>
                <p:cNvSpPr>
                  <a:spLocks noChangeShapeType="1"/>
                </p:cNvSpPr>
                <p:nvPr/>
              </p:nvSpPr>
              <p:spPr bwMode="auto">
                <a:xfrm rot="21007057" flipV="1">
                  <a:off x="2120890" y="2096573"/>
                  <a:ext cx="15020" cy="855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6" name="Line 127"/>
                <p:cNvSpPr>
                  <a:spLocks noChangeShapeType="1"/>
                </p:cNvSpPr>
                <p:nvPr/>
              </p:nvSpPr>
              <p:spPr bwMode="auto">
                <a:xfrm rot="-592943">
                  <a:off x="2135003" y="2093405"/>
                  <a:ext cx="22531" cy="122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87" name="Freeform 128"/>
                <p:cNvSpPr>
                  <a:spLocks/>
                </p:cNvSpPr>
                <p:nvPr/>
              </p:nvSpPr>
              <p:spPr bwMode="auto">
                <a:xfrm rot="-592943">
                  <a:off x="2156311" y="2080503"/>
                  <a:ext cx="28968" cy="8555"/>
                </a:xfrm>
                <a:custGeom>
                  <a:avLst/>
                  <a:gdLst>
                    <a:gd name="T0" fmla="*/ 0 w 27"/>
                    <a:gd name="T1" fmla="*/ 2147483647 h 7"/>
                    <a:gd name="T2" fmla="*/ 2147483647 w 27"/>
                    <a:gd name="T3" fmla="*/ 0 h 7"/>
                    <a:gd name="T4" fmla="*/ 2147483647 w 27"/>
                    <a:gd name="T5" fmla="*/ 0 h 7"/>
                    <a:gd name="T6" fmla="*/ 0 60000 65536"/>
                    <a:gd name="T7" fmla="*/ 0 60000 65536"/>
                    <a:gd name="T8" fmla="*/ 0 60000 65536"/>
                    <a:gd name="T9" fmla="*/ 0 w 27"/>
                    <a:gd name="T10" fmla="*/ 0 h 7"/>
                    <a:gd name="T11" fmla="*/ 27 w 27"/>
                    <a:gd name="T12" fmla="*/ 7 h 7"/>
                  </a:gdLst>
                  <a:ahLst/>
                  <a:cxnLst>
                    <a:cxn ang="T6">
                      <a:pos x="T0" y="T1"/>
                    </a:cxn>
                    <a:cxn ang="T7">
                      <a:pos x="T2" y="T3"/>
                    </a:cxn>
                    <a:cxn ang="T8">
                      <a:pos x="T4" y="T5"/>
                    </a:cxn>
                  </a:cxnLst>
                  <a:rect l="T9" t="T10" r="T11" b="T12"/>
                  <a:pathLst>
                    <a:path w="27" h="7">
                      <a:moveTo>
                        <a:pt x="0" y="7"/>
                      </a:moveTo>
                      <a:lnTo>
                        <a:pt x="13" y="0"/>
                      </a:lnTo>
                      <a:lnTo>
                        <a:pt x="27" y="0"/>
                      </a:lnTo>
                    </a:path>
                  </a:pathLst>
                </a:custGeom>
                <a:solidFill>
                  <a:srgbClr val="00FF00"/>
                </a:solidFill>
                <a:ln w="57150" cap="rnd">
                  <a:solidFill>
                    <a:srgbClr val="66FF33"/>
                  </a:solidFill>
                  <a:round/>
                  <a:headEnd/>
                  <a:tailEnd/>
                </a:ln>
              </p:spPr>
              <p:txBody>
                <a:bodyPr/>
                <a:lstStyle/>
                <a:p>
                  <a:endParaRPr lang="en-US"/>
                </a:p>
              </p:txBody>
            </p:sp>
          </p:grpSp>
        </p:grpSp>
        <p:sp>
          <p:nvSpPr>
            <p:cNvPr id="228" name="Line 9"/>
            <p:cNvSpPr>
              <a:spLocks noChangeShapeType="1"/>
            </p:cNvSpPr>
            <p:nvPr/>
          </p:nvSpPr>
          <p:spPr bwMode="auto">
            <a:xfrm rot="20466958" flipV="1">
              <a:off x="1856000" y="2247884"/>
              <a:ext cx="18533"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9" name="Line 10"/>
            <p:cNvSpPr>
              <a:spLocks noChangeShapeType="1"/>
            </p:cNvSpPr>
            <p:nvPr/>
          </p:nvSpPr>
          <p:spPr bwMode="auto">
            <a:xfrm rot="20466958" flipV="1">
              <a:off x="1869270" y="2226967"/>
              <a:ext cx="9266"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0" name="Line 11"/>
            <p:cNvSpPr>
              <a:spLocks noChangeShapeType="1"/>
            </p:cNvSpPr>
            <p:nvPr/>
          </p:nvSpPr>
          <p:spPr bwMode="auto">
            <a:xfrm rot="20466958" flipV="1">
              <a:off x="1872480" y="2207722"/>
              <a:ext cx="9266"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1" name="Line 12"/>
            <p:cNvSpPr>
              <a:spLocks noChangeShapeType="1"/>
            </p:cNvSpPr>
            <p:nvPr/>
          </p:nvSpPr>
          <p:spPr bwMode="auto">
            <a:xfrm rot="20466958" flipV="1">
              <a:off x="1876768" y="2194957"/>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2" name="Line 13"/>
            <p:cNvSpPr>
              <a:spLocks noChangeShapeType="1"/>
            </p:cNvSpPr>
            <p:nvPr/>
          </p:nvSpPr>
          <p:spPr bwMode="auto">
            <a:xfrm rot="20466958" flipV="1">
              <a:off x="1892292" y="2171518"/>
              <a:ext cx="926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3" name="Line 14"/>
            <p:cNvSpPr>
              <a:spLocks noChangeShapeType="1"/>
            </p:cNvSpPr>
            <p:nvPr/>
          </p:nvSpPr>
          <p:spPr bwMode="auto">
            <a:xfrm rot="20466958" flipV="1">
              <a:off x="1896295" y="2159186"/>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4" name="Line 15"/>
            <p:cNvSpPr>
              <a:spLocks noChangeShapeType="1"/>
            </p:cNvSpPr>
            <p:nvPr/>
          </p:nvSpPr>
          <p:spPr bwMode="auto">
            <a:xfrm rot="20466958" flipV="1">
              <a:off x="1911301" y="2146565"/>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5" name="Line 16"/>
            <p:cNvSpPr>
              <a:spLocks noChangeShapeType="1"/>
            </p:cNvSpPr>
            <p:nvPr/>
          </p:nvSpPr>
          <p:spPr bwMode="auto">
            <a:xfrm rot="20466958" flipV="1">
              <a:off x="1917290" y="2135443"/>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6" name="Line 17"/>
            <p:cNvSpPr>
              <a:spLocks noChangeShapeType="1"/>
            </p:cNvSpPr>
            <p:nvPr/>
          </p:nvSpPr>
          <p:spPr bwMode="auto">
            <a:xfrm rot="20466958" flipV="1">
              <a:off x="1922968" y="2122446"/>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7" name="Line 18"/>
            <p:cNvSpPr>
              <a:spLocks noChangeShapeType="1"/>
            </p:cNvSpPr>
            <p:nvPr/>
          </p:nvSpPr>
          <p:spPr bwMode="auto">
            <a:xfrm rot="20466958" flipV="1">
              <a:off x="1940228" y="2109450"/>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8" name="Line 19"/>
            <p:cNvSpPr>
              <a:spLocks noChangeShapeType="1"/>
            </p:cNvSpPr>
            <p:nvPr/>
          </p:nvSpPr>
          <p:spPr bwMode="auto">
            <a:xfrm rot="-1133042">
              <a:off x="1947954" y="2106624"/>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39" name="Line 20"/>
            <p:cNvSpPr>
              <a:spLocks noChangeShapeType="1"/>
            </p:cNvSpPr>
            <p:nvPr/>
          </p:nvSpPr>
          <p:spPr bwMode="auto">
            <a:xfrm rot="-1133042">
              <a:off x="1956472" y="2102126"/>
              <a:ext cx="18533"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0" name="Line 21"/>
            <p:cNvSpPr>
              <a:spLocks noChangeShapeType="1"/>
            </p:cNvSpPr>
            <p:nvPr/>
          </p:nvSpPr>
          <p:spPr bwMode="auto">
            <a:xfrm rot="-1133042">
              <a:off x="1974256" y="2097627"/>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41" name="Line 22"/>
            <p:cNvSpPr>
              <a:spLocks noChangeShapeType="1"/>
            </p:cNvSpPr>
            <p:nvPr/>
          </p:nvSpPr>
          <p:spPr bwMode="auto">
            <a:xfrm rot="-1133042">
              <a:off x="1982712" y="2092754"/>
              <a:ext cx="2084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88" name="Group 941"/>
          <p:cNvGrpSpPr>
            <a:grpSpLocks/>
          </p:cNvGrpSpPr>
          <p:nvPr/>
        </p:nvGrpSpPr>
        <p:grpSpPr bwMode="auto">
          <a:xfrm>
            <a:off x="3363432" y="1947629"/>
            <a:ext cx="1041400" cy="555625"/>
            <a:chOff x="2003793" y="2073060"/>
            <a:chExt cx="1042120" cy="741815"/>
          </a:xfrm>
        </p:grpSpPr>
        <p:sp>
          <p:nvSpPr>
            <p:cNvPr id="289" name="Freeform 23"/>
            <p:cNvSpPr>
              <a:spLocks/>
            </p:cNvSpPr>
            <p:nvPr/>
          </p:nvSpPr>
          <p:spPr bwMode="auto">
            <a:xfrm rot="-1133042">
              <a:off x="2003793" y="2087707"/>
              <a:ext cx="9266" cy="8585"/>
            </a:xfrm>
            <a:custGeom>
              <a:avLst/>
              <a:gdLst>
                <a:gd name="T0" fmla="*/ 0 w 4"/>
                <a:gd name="T1" fmla="*/ 0 h 4"/>
                <a:gd name="T2" fmla="*/ 2147483647 w 4"/>
                <a:gd name="T3" fmla="*/ 0 h 4"/>
                <a:gd name="T4" fmla="*/ 2147483647 w 4"/>
                <a:gd name="T5" fmla="*/ 2147483647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0" y="0"/>
                  </a:moveTo>
                  <a:lnTo>
                    <a:pt x="4" y="0"/>
                  </a:lnTo>
                  <a:lnTo>
                    <a:pt x="4"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90" name="Line 24"/>
            <p:cNvSpPr>
              <a:spLocks noChangeShapeType="1"/>
            </p:cNvSpPr>
            <p:nvPr/>
          </p:nvSpPr>
          <p:spPr bwMode="auto">
            <a:xfrm rot="-1133042">
              <a:off x="2014297" y="2093004"/>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1" name="Line 25"/>
            <p:cNvSpPr>
              <a:spLocks noChangeShapeType="1"/>
            </p:cNvSpPr>
            <p:nvPr/>
          </p:nvSpPr>
          <p:spPr bwMode="auto">
            <a:xfrm rot="-1133042">
              <a:off x="2023857" y="2088332"/>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2" name="Line 26"/>
            <p:cNvSpPr>
              <a:spLocks noChangeShapeType="1"/>
            </p:cNvSpPr>
            <p:nvPr/>
          </p:nvSpPr>
          <p:spPr bwMode="auto">
            <a:xfrm rot="-1133042">
              <a:off x="2045747" y="2091350"/>
              <a:ext cx="11583"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3" name="Line 27"/>
            <p:cNvSpPr>
              <a:spLocks noChangeShapeType="1"/>
            </p:cNvSpPr>
            <p:nvPr/>
          </p:nvSpPr>
          <p:spPr bwMode="auto">
            <a:xfrm rot="-1133042">
              <a:off x="2060937" y="2104453"/>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4" name="Line 28"/>
            <p:cNvSpPr>
              <a:spLocks noChangeShapeType="1"/>
            </p:cNvSpPr>
            <p:nvPr/>
          </p:nvSpPr>
          <p:spPr bwMode="auto">
            <a:xfrm rot="-1133042">
              <a:off x="2073970" y="2107788"/>
              <a:ext cx="18533"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295" name="Group 1186"/>
            <p:cNvGrpSpPr>
              <a:grpSpLocks/>
            </p:cNvGrpSpPr>
            <p:nvPr/>
          </p:nvGrpSpPr>
          <p:grpSpPr bwMode="auto">
            <a:xfrm>
              <a:off x="2227872" y="2145506"/>
              <a:ext cx="818041" cy="669369"/>
              <a:chOff x="2227872" y="2145506"/>
              <a:chExt cx="818041" cy="669369"/>
            </a:xfrm>
          </p:grpSpPr>
          <p:sp>
            <p:nvSpPr>
              <p:cNvPr id="297" name="Line 40"/>
              <p:cNvSpPr>
                <a:spLocks noChangeShapeType="1"/>
              </p:cNvSpPr>
              <p:nvPr/>
            </p:nvSpPr>
            <p:spPr bwMode="auto">
              <a:xfrm rot="-1829385" flipH="1" flipV="1">
                <a:off x="2971572" y="2651808"/>
                <a:ext cx="74341"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8" name="Line 41"/>
              <p:cNvSpPr>
                <a:spLocks noChangeShapeType="1"/>
              </p:cNvSpPr>
              <p:nvPr/>
            </p:nvSpPr>
            <p:spPr bwMode="auto">
              <a:xfrm rot="-1829385" flipH="1" flipV="1">
                <a:off x="2820411" y="2543109"/>
                <a:ext cx="77093"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99" name="Line 42"/>
              <p:cNvSpPr>
                <a:spLocks noChangeShapeType="1"/>
              </p:cNvSpPr>
              <p:nvPr/>
            </p:nvSpPr>
            <p:spPr bwMode="auto">
              <a:xfrm rot="-1829385" flipH="1" flipV="1">
                <a:off x="2670207" y="2434898"/>
                <a:ext cx="74341"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0" name="Line 43"/>
              <p:cNvSpPr>
                <a:spLocks noChangeShapeType="1"/>
              </p:cNvSpPr>
              <p:nvPr/>
            </p:nvSpPr>
            <p:spPr bwMode="auto">
              <a:xfrm rot="-1829385" flipH="1" flipV="1">
                <a:off x="2519045" y="2333289"/>
                <a:ext cx="77093"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1" name="Freeform 44"/>
              <p:cNvSpPr>
                <a:spLocks/>
              </p:cNvSpPr>
              <p:nvPr/>
            </p:nvSpPr>
            <p:spPr bwMode="auto">
              <a:xfrm rot="19770615" flipH="1">
                <a:off x="2372736" y="2232289"/>
                <a:ext cx="74341" cy="161886"/>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02" name="Line 45"/>
              <p:cNvSpPr>
                <a:spLocks noChangeShapeType="1"/>
              </p:cNvSpPr>
              <p:nvPr/>
            </p:nvSpPr>
            <p:spPr bwMode="auto">
              <a:xfrm rot="-1829385" flipH="1" flipV="1">
                <a:off x="2227872" y="2145506"/>
                <a:ext cx="77093" cy="14652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96" name="Line 46"/>
            <p:cNvSpPr>
              <a:spLocks noChangeShapeType="1"/>
            </p:cNvSpPr>
            <p:nvPr/>
          </p:nvSpPr>
          <p:spPr bwMode="auto">
            <a:xfrm rot="-1829385" flipH="1" flipV="1">
              <a:off x="2093854" y="2073060"/>
              <a:ext cx="74341" cy="12998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03" name="Group 956"/>
          <p:cNvGrpSpPr>
            <a:grpSpLocks/>
          </p:cNvGrpSpPr>
          <p:nvPr/>
        </p:nvGrpSpPr>
        <p:grpSpPr bwMode="auto">
          <a:xfrm>
            <a:off x="4477858" y="1946041"/>
            <a:ext cx="1025525" cy="635000"/>
            <a:chOff x="3117881" y="2071678"/>
            <a:chExt cx="1025491" cy="845967"/>
          </a:xfrm>
        </p:grpSpPr>
        <p:sp>
          <p:nvSpPr>
            <p:cNvPr id="304" name="Line 75"/>
            <p:cNvSpPr>
              <a:spLocks noChangeShapeType="1"/>
            </p:cNvSpPr>
            <p:nvPr/>
          </p:nvSpPr>
          <p:spPr bwMode="auto">
            <a:xfrm rot="10264237" flipH="1" flipV="1">
              <a:off x="3197229" y="2861561"/>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5" name="Line 76"/>
            <p:cNvSpPr>
              <a:spLocks noChangeShapeType="1"/>
            </p:cNvSpPr>
            <p:nvPr/>
          </p:nvSpPr>
          <p:spPr bwMode="auto">
            <a:xfrm rot="10264237" flipH="1" flipV="1">
              <a:off x="3209455" y="2876570"/>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6" name="Line 77"/>
            <p:cNvSpPr>
              <a:spLocks noChangeShapeType="1"/>
            </p:cNvSpPr>
            <p:nvPr/>
          </p:nvSpPr>
          <p:spPr bwMode="auto">
            <a:xfrm rot="10264237" flipH="1" flipV="1">
              <a:off x="3221447" y="2881452"/>
              <a:ext cx="2634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7" name="Line 78"/>
            <p:cNvSpPr>
              <a:spLocks noChangeShapeType="1"/>
            </p:cNvSpPr>
            <p:nvPr/>
          </p:nvSpPr>
          <p:spPr bwMode="auto">
            <a:xfrm rot="10264237" flipH="1" flipV="1">
              <a:off x="3248074" y="2897064"/>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8" name="Line 79"/>
            <p:cNvSpPr>
              <a:spLocks noChangeShapeType="1"/>
            </p:cNvSpPr>
            <p:nvPr/>
          </p:nvSpPr>
          <p:spPr bwMode="auto">
            <a:xfrm rot="10264237" flipH="1" flipV="1">
              <a:off x="3259957" y="2903370"/>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9" name="Line 80"/>
            <p:cNvSpPr>
              <a:spLocks noChangeShapeType="1"/>
            </p:cNvSpPr>
            <p:nvPr/>
          </p:nvSpPr>
          <p:spPr bwMode="auto">
            <a:xfrm rot="10264237" flipH="1" flipV="1">
              <a:off x="3271585" y="2908417"/>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0" name="Line 81"/>
            <p:cNvSpPr>
              <a:spLocks noChangeShapeType="1"/>
            </p:cNvSpPr>
            <p:nvPr/>
          </p:nvSpPr>
          <p:spPr bwMode="auto">
            <a:xfrm rot="10264237" flipH="1">
              <a:off x="3294430" y="2910855"/>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1" name="Freeform 82"/>
            <p:cNvSpPr>
              <a:spLocks/>
            </p:cNvSpPr>
            <p:nvPr/>
          </p:nvSpPr>
          <p:spPr bwMode="auto">
            <a:xfrm rot="10264237" flipH="1">
              <a:off x="3308665" y="2909060"/>
              <a:ext cx="23419" cy="8585"/>
            </a:xfrm>
            <a:custGeom>
              <a:avLst/>
              <a:gdLst>
                <a:gd name="T0" fmla="*/ 0 w 8"/>
                <a:gd name="T1" fmla="*/ 2147483647 h 4"/>
                <a:gd name="T2" fmla="*/ 2147483647 w 8"/>
                <a:gd name="T3" fmla="*/ 0 h 4"/>
                <a:gd name="T4" fmla="*/ 2147483647 w 8"/>
                <a:gd name="T5" fmla="*/ 0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4"/>
                  </a:moveTo>
                  <a:lnTo>
                    <a:pt x="4" y="0"/>
                  </a:lnTo>
                  <a:lnTo>
                    <a:pt x="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2" name="Line 83"/>
            <p:cNvSpPr>
              <a:spLocks noChangeShapeType="1"/>
            </p:cNvSpPr>
            <p:nvPr/>
          </p:nvSpPr>
          <p:spPr bwMode="auto">
            <a:xfrm rot="10264237" flipH="1">
              <a:off x="3331574" y="2911813"/>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3" name="Line 84"/>
            <p:cNvSpPr>
              <a:spLocks noChangeShapeType="1"/>
            </p:cNvSpPr>
            <p:nvPr/>
          </p:nvSpPr>
          <p:spPr bwMode="auto">
            <a:xfrm rot="10264237" flipH="1">
              <a:off x="3342772" y="2909296"/>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4" name="Freeform 85"/>
            <p:cNvSpPr>
              <a:spLocks/>
            </p:cNvSpPr>
            <p:nvPr/>
          </p:nvSpPr>
          <p:spPr bwMode="auto">
            <a:xfrm rot="10264237" flipH="1">
              <a:off x="3353458" y="2898993"/>
              <a:ext cx="23419" cy="8585"/>
            </a:xfrm>
            <a:custGeom>
              <a:avLst/>
              <a:gdLst>
                <a:gd name="T0" fmla="*/ 0 w 8"/>
                <a:gd name="T1" fmla="*/ 0 h 4"/>
                <a:gd name="T2" fmla="*/ 2147483647 w 8"/>
                <a:gd name="T3" fmla="*/ 0 h 4"/>
                <a:gd name="T4" fmla="*/ 2147483647 w 8"/>
                <a:gd name="T5" fmla="*/ 2147483647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0"/>
                  </a:moveTo>
                  <a:lnTo>
                    <a:pt x="4" y="0"/>
                  </a:lnTo>
                  <a:lnTo>
                    <a:pt x="8"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15" name="Line 86"/>
            <p:cNvSpPr>
              <a:spLocks noChangeShapeType="1"/>
            </p:cNvSpPr>
            <p:nvPr/>
          </p:nvSpPr>
          <p:spPr bwMode="auto">
            <a:xfrm rot="10264237" flipH="1">
              <a:off x="3375619" y="2892609"/>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6" name="Line 87"/>
            <p:cNvSpPr>
              <a:spLocks noChangeShapeType="1"/>
            </p:cNvSpPr>
            <p:nvPr/>
          </p:nvSpPr>
          <p:spPr bwMode="auto">
            <a:xfrm rot="10264237" flipH="1">
              <a:off x="3389424" y="2883249"/>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7" name="Line 88"/>
            <p:cNvSpPr>
              <a:spLocks noChangeShapeType="1"/>
            </p:cNvSpPr>
            <p:nvPr/>
          </p:nvSpPr>
          <p:spPr bwMode="auto">
            <a:xfrm rot="10264237" flipH="1">
              <a:off x="3399683" y="2870651"/>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8" name="Line 89"/>
            <p:cNvSpPr>
              <a:spLocks noChangeShapeType="1"/>
            </p:cNvSpPr>
            <p:nvPr/>
          </p:nvSpPr>
          <p:spPr bwMode="auto">
            <a:xfrm rot="10264237" flipH="1">
              <a:off x="3421308" y="2849350"/>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9" name="Line 90"/>
            <p:cNvSpPr>
              <a:spLocks noChangeShapeType="1"/>
            </p:cNvSpPr>
            <p:nvPr/>
          </p:nvSpPr>
          <p:spPr bwMode="auto">
            <a:xfrm rot="10264237" flipH="1">
              <a:off x="3431075" y="2834144"/>
              <a:ext cx="26346"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0" name="Line 91"/>
            <p:cNvSpPr>
              <a:spLocks noChangeShapeType="1"/>
            </p:cNvSpPr>
            <p:nvPr/>
          </p:nvSpPr>
          <p:spPr bwMode="auto">
            <a:xfrm rot="10264237" flipH="1">
              <a:off x="3455478" y="2812497"/>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1" name="Line 39"/>
            <p:cNvSpPr>
              <a:spLocks noChangeShapeType="1"/>
            </p:cNvSpPr>
            <p:nvPr/>
          </p:nvSpPr>
          <p:spPr bwMode="auto">
            <a:xfrm rot="-1829385" flipH="1" flipV="1">
              <a:off x="3117881" y="2753990"/>
              <a:ext cx="77093" cy="16188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322" name="Group 1194"/>
            <p:cNvGrpSpPr>
              <a:grpSpLocks/>
            </p:cNvGrpSpPr>
            <p:nvPr/>
          </p:nvGrpSpPr>
          <p:grpSpPr bwMode="auto">
            <a:xfrm>
              <a:off x="3481544" y="2071678"/>
              <a:ext cx="661815" cy="793257"/>
              <a:chOff x="3500431" y="2071677"/>
              <a:chExt cx="785818" cy="759391"/>
            </a:xfrm>
          </p:grpSpPr>
          <p:sp>
            <p:nvSpPr>
              <p:cNvPr id="323" name="Line 40"/>
              <p:cNvSpPr>
                <a:spLocks noChangeShapeType="1"/>
              </p:cNvSpPr>
              <p:nvPr/>
            </p:nvSpPr>
            <p:spPr bwMode="auto">
              <a:xfrm rot="1829385" flipH="1">
                <a:off x="4214836" y="2071677"/>
                <a:ext cx="71413"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4" name="Line 41"/>
              <p:cNvSpPr>
                <a:spLocks noChangeShapeType="1"/>
              </p:cNvSpPr>
              <p:nvPr/>
            </p:nvSpPr>
            <p:spPr bwMode="auto">
              <a:xfrm rot="1829385" flipH="1">
                <a:off x="4069630" y="2186951"/>
                <a:ext cx="74056"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5" name="Line 42"/>
              <p:cNvSpPr>
                <a:spLocks noChangeShapeType="1"/>
              </p:cNvSpPr>
              <p:nvPr/>
            </p:nvSpPr>
            <p:spPr bwMode="auto">
              <a:xfrm rot="1829385" flipH="1">
                <a:off x="3925342" y="2309715"/>
                <a:ext cx="71413"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6" name="Line 43"/>
              <p:cNvSpPr>
                <a:spLocks noChangeShapeType="1"/>
              </p:cNvSpPr>
              <p:nvPr/>
            </p:nvSpPr>
            <p:spPr bwMode="auto">
              <a:xfrm rot="1829385" flipH="1">
                <a:off x="3780135" y="2433033"/>
                <a:ext cx="74056"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7" name="Freeform 44"/>
              <p:cNvSpPr>
                <a:spLocks/>
              </p:cNvSpPr>
              <p:nvPr/>
            </p:nvSpPr>
            <p:spPr bwMode="auto">
              <a:xfrm rot="1829385" flipH="1" flipV="1">
                <a:off x="3639589" y="2548956"/>
                <a:ext cx="71413" cy="183658"/>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28" name="Line 45"/>
              <p:cNvSpPr>
                <a:spLocks noChangeShapeType="1"/>
              </p:cNvSpPr>
              <p:nvPr/>
            </p:nvSpPr>
            <p:spPr bwMode="auto">
              <a:xfrm rot="1829385" flipH="1">
                <a:off x="3500431" y="2664838"/>
                <a:ext cx="74056" cy="16623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29" name="Group 982"/>
          <p:cNvGrpSpPr>
            <a:grpSpLocks/>
          </p:cNvGrpSpPr>
          <p:nvPr/>
        </p:nvGrpSpPr>
        <p:grpSpPr bwMode="auto">
          <a:xfrm>
            <a:off x="5514495" y="1949217"/>
            <a:ext cx="1076325" cy="517525"/>
            <a:chOff x="4154661" y="2077214"/>
            <a:chExt cx="1076198" cy="688969"/>
          </a:xfrm>
        </p:grpSpPr>
        <p:grpSp>
          <p:nvGrpSpPr>
            <p:cNvPr id="330" name="Group 1250"/>
            <p:cNvGrpSpPr>
              <a:grpSpLocks/>
            </p:cNvGrpSpPr>
            <p:nvPr/>
          </p:nvGrpSpPr>
          <p:grpSpPr bwMode="auto">
            <a:xfrm>
              <a:off x="4154661" y="2077214"/>
              <a:ext cx="169535" cy="43324"/>
              <a:chOff x="5280554" y="1801955"/>
              <a:chExt cx="169535" cy="43324"/>
            </a:xfrm>
          </p:grpSpPr>
          <p:sp>
            <p:nvSpPr>
              <p:cNvPr id="338" name="Line 17"/>
              <p:cNvSpPr>
                <a:spLocks noChangeShapeType="1"/>
              </p:cNvSpPr>
              <p:nvPr/>
            </p:nvSpPr>
            <p:spPr bwMode="auto">
              <a:xfrm rot="20466958" flipV="1">
                <a:off x="5280554" y="1836694"/>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9" name="Line 18"/>
              <p:cNvSpPr>
                <a:spLocks noChangeShapeType="1"/>
              </p:cNvSpPr>
              <p:nvPr/>
            </p:nvSpPr>
            <p:spPr bwMode="auto">
              <a:xfrm rot="20466958" flipV="1">
                <a:off x="5297814" y="1823698"/>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0" name="Line 19"/>
              <p:cNvSpPr>
                <a:spLocks noChangeShapeType="1"/>
              </p:cNvSpPr>
              <p:nvPr/>
            </p:nvSpPr>
            <p:spPr bwMode="auto">
              <a:xfrm rot="-1133042">
                <a:off x="5305540" y="1820872"/>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1" name="Line 20"/>
              <p:cNvSpPr>
                <a:spLocks noChangeShapeType="1"/>
              </p:cNvSpPr>
              <p:nvPr/>
            </p:nvSpPr>
            <p:spPr bwMode="auto">
              <a:xfrm rot="-1133042">
                <a:off x="5314058" y="1816374"/>
                <a:ext cx="18533"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2" name="Line 21"/>
              <p:cNvSpPr>
                <a:spLocks noChangeShapeType="1"/>
              </p:cNvSpPr>
              <p:nvPr/>
            </p:nvSpPr>
            <p:spPr bwMode="auto">
              <a:xfrm rot="-1133042">
                <a:off x="5331842" y="1811875"/>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3" name="Line 22"/>
              <p:cNvSpPr>
                <a:spLocks noChangeShapeType="1"/>
              </p:cNvSpPr>
              <p:nvPr/>
            </p:nvSpPr>
            <p:spPr bwMode="auto">
              <a:xfrm rot="-1133042">
                <a:off x="5340298" y="1807002"/>
                <a:ext cx="2084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4" name="Freeform 23"/>
              <p:cNvSpPr>
                <a:spLocks/>
              </p:cNvSpPr>
              <p:nvPr/>
            </p:nvSpPr>
            <p:spPr bwMode="auto">
              <a:xfrm rot="-1133042">
                <a:off x="5361379" y="1801955"/>
                <a:ext cx="9266" cy="8585"/>
              </a:xfrm>
              <a:custGeom>
                <a:avLst/>
                <a:gdLst>
                  <a:gd name="T0" fmla="*/ 0 w 4"/>
                  <a:gd name="T1" fmla="*/ 0 h 4"/>
                  <a:gd name="T2" fmla="*/ 2147483647 w 4"/>
                  <a:gd name="T3" fmla="*/ 0 h 4"/>
                  <a:gd name="T4" fmla="*/ 2147483647 w 4"/>
                  <a:gd name="T5" fmla="*/ 2147483647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0" y="0"/>
                    </a:moveTo>
                    <a:lnTo>
                      <a:pt x="4" y="0"/>
                    </a:lnTo>
                    <a:lnTo>
                      <a:pt x="4"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45" name="Line 24"/>
              <p:cNvSpPr>
                <a:spLocks noChangeShapeType="1"/>
              </p:cNvSpPr>
              <p:nvPr/>
            </p:nvSpPr>
            <p:spPr bwMode="auto">
              <a:xfrm rot="-1133042">
                <a:off x="5371883" y="1807252"/>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6" name="Line 25"/>
              <p:cNvSpPr>
                <a:spLocks noChangeShapeType="1"/>
              </p:cNvSpPr>
              <p:nvPr/>
            </p:nvSpPr>
            <p:spPr bwMode="auto">
              <a:xfrm rot="-1133042">
                <a:off x="5381443" y="1802580"/>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7" name="Line 26"/>
              <p:cNvSpPr>
                <a:spLocks noChangeShapeType="1"/>
              </p:cNvSpPr>
              <p:nvPr/>
            </p:nvSpPr>
            <p:spPr bwMode="auto">
              <a:xfrm rot="-1133042">
                <a:off x="5403333" y="1805598"/>
                <a:ext cx="11583"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8" name="Line 27"/>
              <p:cNvSpPr>
                <a:spLocks noChangeShapeType="1"/>
              </p:cNvSpPr>
              <p:nvPr/>
            </p:nvSpPr>
            <p:spPr bwMode="auto">
              <a:xfrm rot="-1133042">
                <a:off x="5418523" y="1818701"/>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9" name="Line 28"/>
              <p:cNvSpPr>
                <a:spLocks noChangeShapeType="1"/>
              </p:cNvSpPr>
              <p:nvPr/>
            </p:nvSpPr>
            <p:spPr bwMode="auto">
              <a:xfrm rot="-1133042">
                <a:off x="5431556" y="1822036"/>
                <a:ext cx="18533"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31" name="Group 1186"/>
            <p:cNvGrpSpPr>
              <a:grpSpLocks/>
            </p:cNvGrpSpPr>
            <p:nvPr/>
          </p:nvGrpSpPr>
          <p:grpSpPr bwMode="auto">
            <a:xfrm rot="162731">
              <a:off x="4375376" y="2113675"/>
              <a:ext cx="855485" cy="652496"/>
              <a:chOff x="2227872" y="2145506"/>
              <a:chExt cx="818041" cy="669369"/>
            </a:xfrm>
          </p:grpSpPr>
          <p:sp>
            <p:nvSpPr>
              <p:cNvPr id="332" name="Line 40"/>
              <p:cNvSpPr>
                <a:spLocks noChangeShapeType="1"/>
              </p:cNvSpPr>
              <p:nvPr/>
            </p:nvSpPr>
            <p:spPr bwMode="auto">
              <a:xfrm rot="-1829385" flipH="1" flipV="1">
                <a:off x="2971572" y="2651808"/>
                <a:ext cx="74341"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3" name="Line 41"/>
              <p:cNvSpPr>
                <a:spLocks noChangeShapeType="1"/>
              </p:cNvSpPr>
              <p:nvPr/>
            </p:nvSpPr>
            <p:spPr bwMode="auto">
              <a:xfrm rot="-1829385" flipH="1" flipV="1">
                <a:off x="2820411" y="2543109"/>
                <a:ext cx="77093"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4" name="Line 42"/>
              <p:cNvSpPr>
                <a:spLocks noChangeShapeType="1"/>
              </p:cNvSpPr>
              <p:nvPr/>
            </p:nvSpPr>
            <p:spPr bwMode="auto">
              <a:xfrm rot="-1829385" flipH="1" flipV="1">
                <a:off x="2670207" y="2434898"/>
                <a:ext cx="74341"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5" name="Line 43"/>
              <p:cNvSpPr>
                <a:spLocks noChangeShapeType="1"/>
              </p:cNvSpPr>
              <p:nvPr/>
            </p:nvSpPr>
            <p:spPr bwMode="auto">
              <a:xfrm rot="-1829385" flipH="1" flipV="1">
                <a:off x="2519045" y="2333289"/>
                <a:ext cx="77093"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6" name="Freeform 44"/>
              <p:cNvSpPr>
                <a:spLocks/>
              </p:cNvSpPr>
              <p:nvPr/>
            </p:nvSpPr>
            <p:spPr bwMode="auto">
              <a:xfrm rot="19770615" flipH="1">
                <a:off x="2372736" y="2232289"/>
                <a:ext cx="74341" cy="161886"/>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37" name="Line 45"/>
              <p:cNvSpPr>
                <a:spLocks noChangeShapeType="1"/>
              </p:cNvSpPr>
              <p:nvPr/>
            </p:nvSpPr>
            <p:spPr bwMode="auto">
              <a:xfrm rot="-1829385" flipH="1" flipV="1">
                <a:off x="2227872" y="2145506"/>
                <a:ext cx="77093" cy="14652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50" name="Group 1003"/>
          <p:cNvGrpSpPr>
            <a:grpSpLocks/>
          </p:cNvGrpSpPr>
          <p:nvPr/>
        </p:nvGrpSpPr>
        <p:grpSpPr bwMode="auto">
          <a:xfrm>
            <a:off x="6679720" y="1942867"/>
            <a:ext cx="1025525" cy="635000"/>
            <a:chOff x="6475467" y="1785926"/>
            <a:chExt cx="1025478" cy="845967"/>
          </a:xfrm>
        </p:grpSpPr>
        <p:grpSp>
          <p:nvGrpSpPr>
            <p:cNvPr id="351" name="Group 1251"/>
            <p:cNvGrpSpPr>
              <a:grpSpLocks/>
            </p:cNvGrpSpPr>
            <p:nvPr/>
          </p:nvGrpSpPr>
          <p:grpSpPr bwMode="auto">
            <a:xfrm>
              <a:off x="6475467" y="2468238"/>
              <a:ext cx="349306" cy="163655"/>
              <a:chOff x="6475467" y="2468238"/>
              <a:chExt cx="349306" cy="163655"/>
            </a:xfrm>
          </p:grpSpPr>
          <p:sp>
            <p:nvSpPr>
              <p:cNvPr id="359" name="Line 75"/>
              <p:cNvSpPr>
                <a:spLocks noChangeShapeType="1"/>
              </p:cNvSpPr>
              <p:nvPr/>
            </p:nvSpPr>
            <p:spPr bwMode="auto">
              <a:xfrm rot="10264237" flipH="1" flipV="1">
                <a:off x="6554815" y="2575809"/>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0" name="Line 76"/>
              <p:cNvSpPr>
                <a:spLocks noChangeShapeType="1"/>
              </p:cNvSpPr>
              <p:nvPr/>
            </p:nvSpPr>
            <p:spPr bwMode="auto">
              <a:xfrm rot="10264237" flipH="1" flipV="1">
                <a:off x="6567041" y="2590818"/>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1" name="Line 77"/>
              <p:cNvSpPr>
                <a:spLocks noChangeShapeType="1"/>
              </p:cNvSpPr>
              <p:nvPr/>
            </p:nvSpPr>
            <p:spPr bwMode="auto">
              <a:xfrm rot="10264237" flipH="1" flipV="1">
                <a:off x="6579033" y="2595700"/>
                <a:ext cx="2634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2" name="Line 78"/>
              <p:cNvSpPr>
                <a:spLocks noChangeShapeType="1"/>
              </p:cNvSpPr>
              <p:nvPr/>
            </p:nvSpPr>
            <p:spPr bwMode="auto">
              <a:xfrm rot="10264237" flipH="1" flipV="1">
                <a:off x="6605660" y="2611312"/>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3" name="Line 79"/>
              <p:cNvSpPr>
                <a:spLocks noChangeShapeType="1"/>
              </p:cNvSpPr>
              <p:nvPr/>
            </p:nvSpPr>
            <p:spPr bwMode="auto">
              <a:xfrm rot="10264237" flipH="1" flipV="1">
                <a:off x="6617543" y="2617618"/>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4" name="Line 80"/>
              <p:cNvSpPr>
                <a:spLocks noChangeShapeType="1"/>
              </p:cNvSpPr>
              <p:nvPr/>
            </p:nvSpPr>
            <p:spPr bwMode="auto">
              <a:xfrm rot="10264237" flipH="1" flipV="1">
                <a:off x="6629171" y="2622665"/>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5" name="Line 81"/>
              <p:cNvSpPr>
                <a:spLocks noChangeShapeType="1"/>
              </p:cNvSpPr>
              <p:nvPr/>
            </p:nvSpPr>
            <p:spPr bwMode="auto">
              <a:xfrm rot="10264237" flipH="1">
                <a:off x="6652016" y="2625103"/>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6" name="Freeform 82"/>
              <p:cNvSpPr>
                <a:spLocks/>
              </p:cNvSpPr>
              <p:nvPr/>
            </p:nvSpPr>
            <p:spPr bwMode="auto">
              <a:xfrm rot="10264237" flipH="1">
                <a:off x="6666251" y="2623308"/>
                <a:ext cx="23419" cy="8585"/>
              </a:xfrm>
              <a:custGeom>
                <a:avLst/>
                <a:gdLst>
                  <a:gd name="T0" fmla="*/ 0 w 8"/>
                  <a:gd name="T1" fmla="*/ 2147483647 h 4"/>
                  <a:gd name="T2" fmla="*/ 2147483647 w 8"/>
                  <a:gd name="T3" fmla="*/ 0 h 4"/>
                  <a:gd name="T4" fmla="*/ 2147483647 w 8"/>
                  <a:gd name="T5" fmla="*/ 0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4"/>
                    </a:moveTo>
                    <a:lnTo>
                      <a:pt x="4" y="0"/>
                    </a:lnTo>
                    <a:lnTo>
                      <a:pt x="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67" name="Line 83"/>
              <p:cNvSpPr>
                <a:spLocks noChangeShapeType="1"/>
              </p:cNvSpPr>
              <p:nvPr/>
            </p:nvSpPr>
            <p:spPr bwMode="auto">
              <a:xfrm rot="10264237" flipH="1">
                <a:off x="6689160" y="2626061"/>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8" name="Line 84"/>
              <p:cNvSpPr>
                <a:spLocks noChangeShapeType="1"/>
              </p:cNvSpPr>
              <p:nvPr/>
            </p:nvSpPr>
            <p:spPr bwMode="auto">
              <a:xfrm rot="10264237" flipH="1">
                <a:off x="6700358" y="2623544"/>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69" name="Freeform 85"/>
              <p:cNvSpPr>
                <a:spLocks/>
              </p:cNvSpPr>
              <p:nvPr/>
            </p:nvSpPr>
            <p:spPr bwMode="auto">
              <a:xfrm rot="10264237" flipH="1">
                <a:off x="6711044" y="2613241"/>
                <a:ext cx="23419" cy="8585"/>
              </a:xfrm>
              <a:custGeom>
                <a:avLst/>
                <a:gdLst>
                  <a:gd name="T0" fmla="*/ 0 w 8"/>
                  <a:gd name="T1" fmla="*/ 0 h 4"/>
                  <a:gd name="T2" fmla="*/ 2147483647 w 8"/>
                  <a:gd name="T3" fmla="*/ 0 h 4"/>
                  <a:gd name="T4" fmla="*/ 2147483647 w 8"/>
                  <a:gd name="T5" fmla="*/ 2147483647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0"/>
                    </a:moveTo>
                    <a:lnTo>
                      <a:pt x="4" y="0"/>
                    </a:lnTo>
                    <a:lnTo>
                      <a:pt x="8"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70" name="Line 86"/>
              <p:cNvSpPr>
                <a:spLocks noChangeShapeType="1"/>
              </p:cNvSpPr>
              <p:nvPr/>
            </p:nvSpPr>
            <p:spPr bwMode="auto">
              <a:xfrm rot="10264237" flipH="1">
                <a:off x="6733205" y="2606857"/>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1" name="Line 87"/>
              <p:cNvSpPr>
                <a:spLocks noChangeShapeType="1"/>
              </p:cNvSpPr>
              <p:nvPr/>
            </p:nvSpPr>
            <p:spPr bwMode="auto">
              <a:xfrm rot="10264237" flipH="1">
                <a:off x="6747010" y="2597497"/>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2" name="Line 88"/>
              <p:cNvSpPr>
                <a:spLocks noChangeShapeType="1"/>
              </p:cNvSpPr>
              <p:nvPr/>
            </p:nvSpPr>
            <p:spPr bwMode="auto">
              <a:xfrm rot="10264237" flipH="1">
                <a:off x="6757269" y="2584899"/>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3" name="Line 89"/>
              <p:cNvSpPr>
                <a:spLocks noChangeShapeType="1"/>
              </p:cNvSpPr>
              <p:nvPr/>
            </p:nvSpPr>
            <p:spPr bwMode="auto">
              <a:xfrm rot="10264237" flipH="1">
                <a:off x="6778894" y="2563598"/>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 name="Line 90"/>
              <p:cNvSpPr>
                <a:spLocks noChangeShapeType="1"/>
              </p:cNvSpPr>
              <p:nvPr/>
            </p:nvSpPr>
            <p:spPr bwMode="auto">
              <a:xfrm rot="10264237" flipH="1">
                <a:off x="6788661" y="2548392"/>
                <a:ext cx="26346"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5" name="Line 91"/>
              <p:cNvSpPr>
                <a:spLocks noChangeShapeType="1"/>
              </p:cNvSpPr>
              <p:nvPr/>
            </p:nvSpPr>
            <p:spPr bwMode="auto">
              <a:xfrm rot="10264237" flipH="1">
                <a:off x="6813064" y="2526745"/>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6" name="Line 39"/>
              <p:cNvSpPr>
                <a:spLocks noChangeShapeType="1"/>
              </p:cNvSpPr>
              <p:nvPr/>
            </p:nvSpPr>
            <p:spPr bwMode="auto">
              <a:xfrm rot="-1829385" flipH="1" flipV="1">
                <a:off x="6475467" y="2468238"/>
                <a:ext cx="77093" cy="16188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52" name="Group 1194"/>
            <p:cNvGrpSpPr>
              <a:grpSpLocks/>
            </p:cNvGrpSpPr>
            <p:nvPr/>
          </p:nvGrpSpPr>
          <p:grpSpPr bwMode="auto">
            <a:xfrm>
              <a:off x="6839128" y="1785926"/>
              <a:ext cx="661815" cy="793257"/>
              <a:chOff x="3500431" y="2071677"/>
              <a:chExt cx="785818" cy="759391"/>
            </a:xfrm>
          </p:grpSpPr>
          <p:sp>
            <p:nvSpPr>
              <p:cNvPr id="353" name="Line 40"/>
              <p:cNvSpPr>
                <a:spLocks noChangeShapeType="1"/>
              </p:cNvSpPr>
              <p:nvPr/>
            </p:nvSpPr>
            <p:spPr bwMode="auto">
              <a:xfrm rot="1829385" flipH="1">
                <a:off x="4214836" y="2071677"/>
                <a:ext cx="71413"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4" name="Line 41"/>
              <p:cNvSpPr>
                <a:spLocks noChangeShapeType="1"/>
              </p:cNvSpPr>
              <p:nvPr/>
            </p:nvSpPr>
            <p:spPr bwMode="auto">
              <a:xfrm rot="1829385" flipH="1">
                <a:off x="4069630" y="2186951"/>
                <a:ext cx="74056"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5" name="Line 42"/>
              <p:cNvSpPr>
                <a:spLocks noChangeShapeType="1"/>
              </p:cNvSpPr>
              <p:nvPr/>
            </p:nvSpPr>
            <p:spPr bwMode="auto">
              <a:xfrm rot="1829385" flipH="1">
                <a:off x="3925342" y="2309715"/>
                <a:ext cx="71413"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6" name="Line 43"/>
              <p:cNvSpPr>
                <a:spLocks noChangeShapeType="1"/>
              </p:cNvSpPr>
              <p:nvPr/>
            </p:nvSpPr>
            <p:spPr bwMode="auto">
              <a:xfrm rot="1829385" flipH="1">
                <a:off x="3780135" y="2433033"/>
                <a:ext cx="74056"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57" name="Freeform 44"/>
              <p:cNvSpPr>
                <a:spLocks/>
              </p:cNvSpPr>
              <p:nvPr/>
            </p:nvSpPr>
            <p:spPr bwMode="auto">
              <a:xfrm rot="1829385" flipH="1" flipV="1">
                <a:off x="3639589" y="2548956"/>
                <a:ext cx="71413" cy="183658"/>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58" name="Line 45"/>
              <p:cNvSpPr>
                <a:spLocks noChangeShapeType="1"/>
              </p:cNvSpPr>
              <p:nvPr/>
            </p:nvSpPr>
            <p:spPr bwMode="auto">
              <a:xfrm rot="1829385" flipH="1">
                <a:off x="3500431" y="2664838"/>
                <a:ext cx="74056" cy="16623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77" name="Group 1030"/>
          <p:cNvGrpSpPr>
            <a:grpSpLocks/>
          </p:cNvGrpSpPr>
          <p:nvPr/>
        </p:nvGrpSpPr>
        <p:grpSpPr bwMode="auto">
          <a:xfrm>
            <a:off x="7717945" y="1952392"/>
            <a:ext cx="1076325" cy="517525"/>
            <a:chOff x="6357950" y="2080918"/>
            <a:chExt cx="1076198" cy="688969"/>
          </a:xfrm>
        </p:grpSpPr>
        <p:grpSp>
          <p:nvGrpSpPr>
            <p:cNvPr id="378" name="Group 1356"/>
            <p:cNvGrpSpPr>
              <a:grpSpLocks/>
            </p:cNvGrpSpPr>
            <p:nvPr/>
          </p:nvGrpSpPr>
          <p:grpSpPr bwMode="auto">
            <a:xfrm>
              <a:off x="6357950" y="2080918"/>
              <a:ext cx="169535" cy="43324"/>
              <a:chOff x="5280554" y="1801955"/>
              <a:chExt cx="169535" cy="43324"/>
            </a:xfrm>
          </p:grpSpPr>
          <p:sp>
            <p:nvSpPr>
              <p:cNvPr id="386" name="Line 17"/>
              <p:cNvSpPr>
                <a:spLocks noChangeShapeType="1"/>
              </p:cNvSpPr>
              <p:nvPr/>
            </p:nvSpPr>
            <p:spPr bwMode="auto">
              <a:xfrm rot="20466958" flipV="1">
                <a:off x="5280554" y="1836694"/>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7" name="Line 18"/>
              <p:cNvSpPr>
                <a:spLocks noChangeShapeType="1"/>
              </p:cNvSpPr>
              <p:nvPr/>
            </p:nvSpPr>
            <p:spPr bwMode="auto">
              <a:xfrm rot="20466958" flipV="1">
                <a:off x="5297814" y="1823698"/>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8" name="Line 19"/>
              <p:cNvSpPr>
                <a:spLocks noChangeShapeType="1"/>
              </p:cNvSpPr>
              <p:nvPr/>
            </p:nvSpPr>
            <p:spPr bwMode="auto">
              <a:xfrm rot="-1133042">
                <a:off x="5305540" y="1820872"/>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9" name="Line 20"/>
              <p:cNvSpPr>
                <a:spLocks noChangeShapeType="1"/>
              </p:cNvSpPr>
              <p:nvPr/>
            </p:nvSpPr>
            <p:spPr bwMode="auto">
              <a:xfrm rot="-1133042">
                <a:off x="5314058" y="1816374"/>
                <a:ext cx="18533"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0" name="Line 21"/>
              <p:cNvSpPr>
                <a:spLocks noChangeShapeType="1"/>
              </p:cNvSpPr>
              <p:nvPr/>
            </p:nvSpPr>
            <p:spPr bwMode="auto">
              <a:xfrm rot="-1133042">
                <a:off x="5331842" y="1811875"/>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1" name="Line 22"/>
              <p:cNvSpPr>
                <a:spLocks noChangeShapeType="1"/>
              </p:cNvSpPr>
              <p:nvPr/>
            </p:nvSpPr>
            <p:spPr bwMode="auto">
              <a:xfrm rot="-1133042">
                <a:off x="5340298" y="1807002"/>
                <a:ext cx="2084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2" name="Freeform 23"/>
              <p:cNvSpPr>
                <a:spLocks/>
              </p:cNvSpPr>
              <p:nvPr/>
            </p:nvSpPr>
            <p:spPr bwMode="auto">
              <a:xfrm rot="-1133042">
                <a:off x="5361379" y="1801955"/>
                <a:ext cx="9266" cy="8585"/>
              </a:xfrm>
              <a:custGeom>
                <a:avLst/>
                <a:gdLst>
                  <a:gd name="T0" fmla="*/ 0 w 4"/>
                  <a:gd name="T1" fmla="*/ 0 h 4"/>
                  <a:gd name="T2" fmla="*/ 2147483647 w 4"/>
                  <a:gd name="T3" fmla="*/ 0 h 4"/>
                  <a:gd name="T4" fmla="*/ 2147483647 w 4"/>
                  <a:gd name="T5" fmla="*/ 2147483647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0" y="0"/>
                    </a:moveTo>
                    <a:lnTo>
                      <a:pt x="4" y="0"/>
                    </a:lnTo>
                    <a:lnTo>
                      <a:pt x="4"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93" name="Line 24"/>
              <p:cNvSpPr>
                <a:spLocks noChangeShapeType="1"/>
              </p:cNvSpPr>
              <p:nvPr/>
            </p:nvSpPr>
            <p:spPr bwMode="auto">
              <a:xfrm rot="-1133042">
                <a:off x="5371883" y="1807252"/>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4" name="Line 25"/>
              <p:cNvSpPr>
                <a:spLocks noChangeShapeType="1"/>
              </p:cNvSpPr>
              <p:nvPr/>
            </p:nvSpPr>
            <p:spPr bwMode="auto">
              <a:xfrm rot="-1133042">
                <a:off x="5381443" y="1802580"/>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5" name="Line 26"/>
              <p:cNvSpPr>
                <a:spLocks noChangeShapeType="1"/>
              </p:cNvSpPr>
              <p:nvPr/>
            </p:nvSpPr>
            <p:spPr bwMode="auto">
              <a:xfrm rot="-1133042">
                <a:off x="5403333" y="1805598"/>
                <a:ext cx="11583"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6" name="Line 27"/>
              <p:cNvSpPr>
                <a:spLocks noChangeShapeType="1"/>
              </p:cNvSpPr>
              <p:nvPr/>
            </p:nvSpPr>
            <p:spPr bwMode="auto">
              <a:xfrm rot="-1133042">
                <a:off x="5418523" y="1818701"/>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7" name="Line 28"/>
              <p:cNvSpPr>
                <a:spLocks noChangeShapeType="1"/>
              </p:cNvSpPr>
              <p:nvPr/>
            </p:nvSpPr>
            <p:spPr bwMode="auto">
              <a:xfrm rot="-1133042">
                <a:off x="5431556" y="1822036"/>
                <a:ext cx="18533"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379" name="Group 1186"/>
            <p:cNvGrpSpPr>
              <a:grpSpLocks/>
            </p:cNvGrpSpPr>
            <p:nvPr/>
          </p:nvGrpSpPr>
          <p:grpSpPr bwMode="auto">
            <a:xfrm rot="162731">
              <a:off x="6578665" y="2117379"/>
              <a:ext cx="855485" cy="652496"/>
              <a:chOff x="2227872" y="2145506"/>
              <a:chExt cx="818041" cy="669369"/>
            </a:xfrm>
          </p:grpSpPr>
          <p:sp>
            <p:nvSpPr>
              <p:cNvPr id="380" name="Line 40"/>
              <p:cNvSpPr>
                <a:spLocks noChangeShapeType="1"/>
              </p:cNvSpPr>
              <p:nvPr/>
            </p:nvSpPr>
            <p:spPr bwMode="auto">
              <a:xfrm rot="-1829385" flipH="1" flipV="1">
                <a:off x="2971572" y="2651808"/>
                <a:ext cx="74341"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1" name="Line 41"/>
              <p:cNvSpPr>
                <a:spLocks noChangeShapeType="1"/>
              </p:cNvSpPr>
              <p:nvPr/>
            </p:nvSpPr>
            <p:spPr bwMode="auto">
              <a:xfrm rot="-1829385" flipH="1" flipV="1">
                <a:off x="2820411" y="2543109"/>
                <a:ext cx="77093"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2" name="Line 42"/>
              <p:cNvSpPr>
                <a:spLocks noChangeShapeType="1"/>
              </p:cNvSpPr>
              <p:nvPr/>
            </p:nvSpPr>
            <p:spPr bwMode="auto">
              <a:xfrm rot="-1829385" flipH="1" flipV="1">
                <a:off x="2670207" y="2434898"/>
                <a:ext cx="74341"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3" name="Line 43"/>
              <p:cNvSpPr>
                <a:spLocks noChangeShapeType="1"/>
              </p:cNvSpPr>
              <p:nvPr/>
            </p:nvSpPr>
            <p:spPr bwMode="auto">
              <a:xfrm rot="-1829385" flipH="1" flipV="1">
                <a:off x="2519045" y="2333289"/>
                <a:ext cx="77093"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84" name="Freeform 44"/>
              <p:cNvSpPr>
                <a:spLocks/>
              </p:cNvSpPr>
              <p:nvPr/>
            </p:nvSpPr>
            <p:spPr bwMode="auto">
              <a:xfrm rot="19770615" flipH="1">
                <a:off x="2372736" y="2232289"/>
                <a:ext cx="74341" cy="161886"/>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385" name="Line 45"/>
              <p:cNvSpPr>
                <a:spLocks noChangeShapeType="1"/>
              </p:cNvSpPr>
              <p:nvPr/>
            </p:nvSpPr>
            <p:spPr bwMode="auto">
              <a:xfrm rot="-1829385" flipH="1" flipV="1">
                <a:off x="2227872" y="2145506"/>
                <a:ext cx="77093" cy="14652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398" name="Group 1051"/>
          <p:cNvGrpSpPr>
            <a:grpSpLocks/>
          </p:cNvGrpSpPr>
          <p:nvPr/>
        </p:nvGrpSpPr>
        <p:grpSpPr bwMode="auto">
          <a:xfrm>
            <a:off x="8883170" y="1946041"/>
            <a:ext cx="1025525" cy="635000"/>
            <a:chOff x="6475467" y="1785926"/>
            <a:chExt cx="1025478" cy="845967"/>
          </a:xfrm>
        </p:grpSpPr>
        <p:grpSp>
          <p:nvGrpSpPr>
            <p:cNvPr id="399" name="Group 1251"/>
            <p:cNvGrpSpPr>
              <a:grpSpLocks/>
            </p:cNvGrpSpPr>
            <p:nvPr/>
          </p:nvGrpSpPr>
          <p:grpSpPr bwMode="auto">
            <a:xfrm>
              <a:off x="6475467" y="2468238"/>
              <a:ext cx="349306" cy="163655"/>
              <a:chOff x="6475467" y="2468238"/>
              <a:chExt cx="349306" cy="163655"/>
            </a:xfrm>
          </p:grpSpPr>
          <p:sp>
            <p:nvSpPr>
              <p:cNvPr id="407" name="Line 75"/>
              <p:cNvSpPr>
                <a:spLocks noChangeShapeType="1"/>
              </p:cNvSpPr>
              <p:nvPr/>
            </p:nvSpPr>
            <p:spPr bwMode="auto">
              <a:xfrm rot="10264237" flipH="1" flipV="1">
                <a:off x="6554815" y="2575809"/>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8" name="Line 76"/>
              <p:cNvSpPr>
                <a:spLocks noChangeShapeType="1"/>
              </p:cNvSpPr>
              <p:nvPr/>
            </p:nvSpPr>
            <p:spPr bwMode="auto">
              <a:xfrm rot="10264237" flipH="1" flipV="1">
                <a:off x="6567041" y="2590818"/>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9" name="Line 77"/>
              <p:cNvSpPr>
                <a:spLocks noChangeShapeType="1"/>
              </p:cNvSpPr>
              <p:nvPr/>
            </p:nvSpPr>
            <p:spPr bwMode="auto">
              <a:xfrm rot="10264237" flipH="1" flipV="1">
                <a:off x="6579033" y="2595700"/>
                <a:ext cx="2634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0" name="Line 78"/>
              <p:cNvSpPr>
                <a:spLocks noChangeShapeType="1"/>
              </p:cNvSpPr>
              <p:nvPr/>
            </p:nvSpPr>
            <p:spPr bwMode="auto">
              <a:xfrm rot="10264237" flipH="1" flipV="1">
                <a:off x="6605660" y="2611312"/>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1" name="Line 79"/>
              <p:cNvSpPr>
                <a:spLocks noChangeShapeType="1"/>
              </p:cNvSpPr>
              <p:nvPr/>
            </p:nvSpPr>
            <p:spPr bwMode="auto">
              <a:xfrm rot="10264237" flipH="1" flipV="1">
                <a:off x="6617543" y="2617618"/>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2" name="Line 80"/>
              <p:cNvSpPr>
                <a:spLocks noChangeShapeType="1"/>
              </p:cNvSpPr>
              <p:nvPr/>
            </p:nvSpPr>
            <p:spPr bwMode="auto">
              <a:xfrm rot="10264237" flipH="1" flipV="1">
                <a:off x="6629171" y="2622665"/>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3" name="Line 81"/>
              <p:cNvSpPr>
                <a:spLocks noChangeShapeType="1"/>
              </p:cNvSpPr>
              <p:nvPr/>
            </p:nvSpPr>
            <p:spPr bwMode="auto">
              <a:xfrm rot="10264237" flipH="1">
                <a:off x="6652016" y="2625103"/>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4" name="Freeform 82"/>
              <p:cNvSpPr>
                <a:spLocks/>
              </p:cNvSpPr>
              <p:nvPr/>
            </p:nvSpPr>
            <p:spPr bwMode="auto">
              <a:xfrm rot="10264237" flipH="1">
                <a:off x="6666251" y="2623308"/>
                <a:ext cx="23419" cy="8585"/>
              </a:xfrm>
              <a:custGeom>
                <a:avLst/>
                <a:gdLst>
                  <a:gd name="T0" fmla="*/ 0 w 8"/>
                  <a:gd name="T1" fmla="*/ 2147483647 h 4"/>
                  <a:gd name="T2" fmla="*/ 2147483647 w 8"/>
                  <a:gd name="T3" fmla="*/ 0 h 4"/>
                  <a:gd name="T4" fmla="*/ 2147483647 w 8"/>
                  <a:gd name="T5" fmla="*/ 0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4"/>
                    </a:moveTo>
                    <a:lnTo>
                      <a:pt x="4" y="0"/>
                    </a:lnTo>
                    <a:lnTo>
                      <a:pt x="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5" name="Line 83"/>
              <p:cNvSpPr>
                <a:spLocks noChangeShapeType="1"/>
              </p:cNvSpPr>
              <p:nvPr/>
            </p:nvSpPr>
            <p:spPr bwMode="auto">
              <a:xfrm rot="10264237" flipH="1">
                <a:off x="6689160" y="2626061"/>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6" name="Line 84"/>
              <p:cNvSpPr>
                <a:spLocks noChangeShapeType="1"/>
              </p:cNvSpPr>
              <p:nvPr/>
            </p:nvSpPr>
            <p:spPr bwMode="auto">
              <a:xfrm rot="10264237" flipH="1">
                <a:off x="6700358" y="2623544"/>
                <a:ext cx="1170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7" name="Freeform 85"/>
              <p:cNvSpPr>
                <a:spLocks/>
              </p:cNvSpPr>
              <p:nvPr/>
            </p:nvSpPr>
            <p:spPr bwMode="auto">
              <a:xfrm rot="10264237" flipH="1">
                <a:off x="6711044" y="2613241"/>
                <a:ext cx="23419" cy="8585"/>
              </a:xfrm>
              <a:custGeom>
                <a:avLst/>
                <a:gdLst>
                  <a:gd name="T0" fmla="*/ 0 w 8"/>
                  <a:gd name="T1" fmla="*/ 0 h 4"/>
                  <a:gd name="T2" fmla="*/ 2147483647 w 8"/>
                  <a:gd name="T3" fmla="*/ 0 h 4"/>
                  <a:gd name="T4" fmla="*/ 2147483647 w 8"/>
                  <a:gd name="T5" fmla="*/ 2147483647 h 4"/>
                  <a:gd name="T6" fmla="*/ 0 60000 65536"/>
                  <a:gd name="T7" fmla="*/ 0 60000 65536"/>
                  <a:gd name="T8" fmla="*/ 0 60000 65536"/>
                  <a:gd name="T9" fmla="*/ 0 w 8"/>
                  <a:gd name="T10" fmla="*/ 0 h 4"/>
                  <a:gd name="T11" fmla="*/ 8 w 8"/>
                  <a:gd name="T12" fmla="*/ 4 h 4"/>
                </a:gdLst>
                <a:ahLst/>
                <a:cxnLst>
                  <a:cxn ang="T6">
                    <a:pos x="T0" y="T1"/>
                  </a:cxn>
                  <a:cxn ang="T7">
                    <a:pos x="T2" y="T3"/>
                  </a:cxn>
                  <a:cxn ang="T8">
                    <a:pos x="T4" y="T5"/>
                  </a:cxn>
                </a:cxnLst>
                <a:rect l="T9" t="T10" r="T11" b="T12"/>
                <a:pathLst>
                  <a:path w="8" h="4">
                    <a:moveTo>
                      <a:pt x="0" y="0"/>
                    </a:moveTo>
                    <a:lnTo>
                      <a:pt x="4" y="0"/>
                    </a:lnTo>
                    <a:lnTo>
                      <a:pt x="8"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18" name="Line 86"/>
              <p:cNvSpPr>
                <a:spLocks noChangeShapeType="1"/>
              </p:cNvSpPr>
              <p:nvPr/>
            </p:nvSpPr>
            <p:spPr bwMode="auto">
              <a:xfrm rot="10264237" flipH="1">
                <a:off x="6733205" y="2606857"/>
                <a:ext cx="14637"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9" name="Line 87"/>
              <p:cNvSpPr>
                <a:spLocks noChangeShapeType="1"/>
              </p:cNvSpPr>
              <p:nvPr/>
            </p:nvSpPr>
            <p:spPr bwMode="auto">
              <a:xfrm rot="10264237" flipH="1">
                <a:off x="6747010" y="2597497"/>
                <a:ext cx="1170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0" name="Line 88"/>
              <p:cNvSpPr>
                <a:spLocks noChangeShapeType="1"/>
              </p:cNvSpPr>
              <p:nvPr/>
            </p:nvSpPr>
            <p:spPr bwMode="auto">
              <a:xfrm rot="10264237" flipH="1">
                <a:off x="6757269" y="2584899"/>
                <a:ext cx="2341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1" name="Line 89"/>
              <p:cNvSpPr>
                <a:spLocks noChangeShapeType="1"/>
              </p:cNvSpPr>
              <p:nvPr/>
            </p:nvSpPr>
            <p:spPr bwMode="auto">
              <a:xfrm rot="10264237" flipH="1">
                <a:off x="6778894" y="2563598"/>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2" name="Line 90"/>
              <p:cNvSpPr>
                <a:spLocks noChangeShapeType="1"/>
              </p:cNvSpPr>
              <p:nvPr/>
            </p:nvSpPr>
            <p:spPr bwMode="auto">
              <a:xfrm rot="10264237" flipH="1">
                <a:off x="6788661" y="2548392"/>
                <a:ext cx="26346"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3" name="Line 91"/>
              <p:cNvSpPr>
                <a:spLocks noChangeShapeType="1"/>
              </p:cNvSpPr>
              <p:nvPr/>
            </p:nvSpPr>
            <p:spPr bwMode="auto">
              <a:xfrm rot="10264237" flipH="1">
                <a:off x="6813064" y="2526745"/>
                <a:ext cx="11709"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4" name="Line 39"/>
              <p:cNvSpPr>
                <a:spLocks noChangeShapeType="1"/>
              </p:cNvSpPr>
              <p:nvPr/>
            </p:nvSpPr>
            <p:spPr bwMode="auto">
              <a:xfrm rot="-1829385" flipH="1" flipV="1">
                <a:off x="6475467" y="2468238"/>
                <a:ext cx="77093" cy="16188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400" name="Group 1194"/>
            <p:cNvGrpSpPr>
              <a:grpSpLocks/>
            </p:cNvGrpSpPr>
            <p:nvPr/>
          </p:nvGrpSpPr>
          <p:grpSpPr bwMode="auto">
            <a:xfrm>
              <a:off x="6839126" y="1785926"/>
              <a:ext cx="661815" cy="793257"/>
              <a:chOff x="3500431" y="2071677"/>
              <a:chExt cx="785818" cy="759391"/>
            </a:xfrm>
          </p:grpSpPr>
          <p:sp>
            <p:nvSpPr>
              <p:cNvPr id="401" name="Line 40"/>
              <p:cNvSpPr>
                <a:spLocks noChangeShapeType="1"/>
              </p:cNvSpPr>
              <p:nvPr/>
            </p:nvSpPr>
            <p:spPr bwMode="auto">
              <a:xfrm rot="1829385" flipH="1">
                <a:off x="4214836" y="2071677"/>
                <a:ext cx="71413"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2" name="Line 41"/>
              <p:cNvSpPr>
                <a:spLocks noChangeShapeType="1"/>
              </p:cNvSpPr>
              <p:nvPr/>
            </p:nvSpPr>
            <p:spPr bwMode="auto">
              <a:xfrm rot="1829385" flipH="1">
                <a:off x="4069630" y="2186951"/>
                <a:ext cx="74056"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3" name="Line 42"/>
              <p:cNvSpPr>
                <a:spLocks noChangeShapeType="1"/>
              </p:cNvSpPr>
              <p:nvPr/>
            </p:nvSpPr>
            <p:spPr bwMode="auto">
              <a:xfrm rot="1829385" flipH="1">
                <a:off x="3925342" y="2309715"/>
                <a:ext cx="71413" cy="1930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4" name="Line 43"/>
              <p:cNvSpPr>
                <a:spLocks noChangeShapeType="1"/>
              </p:cNvSpPr>
              <p:nvPr/>
            </p:nvSpPr>
            <p:spPr bwMode="auto">
              <a:xfrm rot="1829385" flipH="1">
                <a:off x="3780135" y="2433033"/>
                <a:ext cx="74056" cy="184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5" name="Freeform 44"/>
              <p:cNvSpPr>
                <a:spLocks/>
              </p:cNvSpPr>
              <p:nvPr/>
            </p:nvSpPr>
            <p:spPr bwMode="auto">
              <a:xfrm rot="1829385" flipH="1" flipV="1">
                <a:off x="3639589" y="2548956"/>
                <a:ext cx="71413" cy="183658"/>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06" name="Line 45"/>
              <p:cNvSpPr>
                <a:spLocks noChangeShapeType="1"/>
              </p:cNvSpPr>
              <p:nvPr/>
            </p:nvSpPr>
            <p:spPr bwMode="auto">
              <a:xfrm rot="1829385" flipH="1">
                <a:off x="3500431" y="2664838"/>
                <a:ext cx="74056" cy="16623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pic>
        <p:nvPicPr>
          <p:cNvPr id="425"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41144" y="4182828"/>
            <a:ext cx="76200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6" name="Picture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74744" y="4106628"/>
            <a:ext cx="83820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7" name="Picture 6" descr="http://www.expats.cz/prague/directoryimages/10233-original-tali.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08344" y="4101867"/>
            <a:ext cx="1066800"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89545" y="4030428"/>
            <a:ext cx="971550" cy="71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9" name="Group 1107"/>
          <p:cNvGrpSpPr>
            <a:grpSpLocks/>
          </p:cNvGrpSpPr>
          <p:nvPr/>
        </p:nvGrpSpPr>
        <p:grpSpPr bwMode="auto">
          <a:xfrm>
            <a:off x="8838720" y="2000016"/>
            <a:ext cx="1093788" cy="2495550"/>
            <a:chOff x="3643306" y="3214686"/>
            <a:chExt cx="1093018" cy="3327254"/>
          </a:xfrm>
        </p:grpSpPr>
        <p:sp>
          <p:nvSpPr>
            <p:cNvPr id="430"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1"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2"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3"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4"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5"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6"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7"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8"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39"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0"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1"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2"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3"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4"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5"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6"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47"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8"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49"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0"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1"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2"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3"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4"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5"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56"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7"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8"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59"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0"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1"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62"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463" name="Down Arrow 462"/>
          <p:cNvSpPr/>
          <p:nvPr/>
        </p:nvSpPr>
        <p:spPr>
          <a:xfrm rot="5400000">
            <a:off x="4782307" y="1585141"/>
            <a:ext cx="738701" cy="30850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64" name="TextBox 463"/>
          <p:cNvSpPr txBox="1"/>
          <p:nvPr/>
        </p:nvSpPr>
        <p:spPr>
          <a:xfrm>
            <a:off x="4031050" y="2953431"/>
            <a:ext cx="2659144" cy="338544"/>
          </a:xfrm>
          <a:prstGeom prst="rect">
            <a:avLst/>
          </a:prstGeom>
          <a:solidFill>
            <a:srgbClr val="FFC000"/>
          </a:solidFill>
        </p:spPr>
        <p:txBody>
          <a:bodyPr wrap="square" lIns="91430" tIns="45715" rIns="91430" bIns="45715" rtlCol="0">
            <a:spAutoFit/>
          </a:bodyPr>
          <a:lstStyle/>
          <a:p>
            <a:r>
              <a:rPr lang="en-US" sz="1600" b="1" dirty="0"/>
              <a:t>Excess calories stored as fat.</a:t>
            </a:r>
          </a:p>
        </p:txBody>
      </p:sp>
      <p:sp>
        <p:nvSpPr>
          <p:cNvPr id="465" name="Down Arrow 464"/>
          <p:cNvSpPr/>
          <p:nvPr/>
        </p:nvSpPr>
        <p:spPr>
          <a:xfrm rot="5400000">
            <a:off x="5534021" y="2443478"/>
            <a:ext cx="738701" cy="345540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66" name="TextBox 465"/>
          <p:cNvSpPr txBox="1"/>
          <p:nvPr/>
        </p:nvSpPr>
        <p:spPr>
          <a:xfrm>
            <a:off x="4597600" y="3996933"/>
            <a:ext cx="2982297" cy="338544"/>
          </a:xfrm>
          <a:prstGeom prst="rect">
            <a:avLst/>
          </a:prstGeom>
          <a:solidFill>
            <a:srgbClr val="FFC000"/>
          </a:solidFill>
        </p:spPr>
        <p:txBody>
          <a:bodyPr wrap="square" lIns="91430" tIns="45715" rIns="91430" bIns="45715" rtlCol="0">
            <a:spAutoFit/>
          </a:bodyPr>
          <a:lstStyle/>
          <a:p>
            <a:r>
              <a:rPr lang="en-US" sz="1600" b="1" dirty="0"/>
              <a:t>Dependency on Carbs for hunger</a:t>
            </a:r>
          </a:p>
        </p:txBody>
      </p:sp>
      <p:sp>
        <p:nvSpPr>
          <p:cNvPr id="467" name="Down Arrow 466"/>
          <p:cNvSpPr/>
          <p:nvPr/>
        </p:nvSpPr>
        <p:spPr>
          <a:xfrm rot="5400000">
            <a:off x="5255422" y="115451"/>
            <a:ext cx="738701" cy="373845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68" name="TextBox 467"/>
          <p:cNvSpPr txBox="1"/>
          <p:nvPr/>
        </p:nvSpPr>
        <p:spPr>
          <a:xfrm>
            <a:off x="4177476" y="1810431"/>
            <a:ext cx="3253871" cy="338544"/>
          </a:xfrm>
          <a:prstGeom prst="rect">
            <a:avLst/>
          </a:prstGeom>
          <a:solidFill>
            <a:srgbClr val="FFC000"/>
          </a:solidFill>
        </p:spPr>
        <p:txBody>
          <a:bodyPr wrap="square" lIns="91430" tIns="45715" rIns="91430" bIns="45715" rtlCol="0">
            <a:spAutoFit/>
          </a:bodyPr>
          <a:lstStyle/>
          <a:p>
            <a:r>
              <a:rPr lang="en-US" sz="1600" b="1" dirty="0"/>
              <a:t>High Insulin levels (no FBZ created)</a:t>
            </a:r>
          </a:p>
        </p:txBody>
      </p:sp>
      <p:sp>
        <p:nvSpPr>
          <p:cNvPr id="469" name="Down Arrow 468"/>
          <p:cNvSpPr/>
          <p:nvPr/>
        </p:nvSpPr>
        <p:spPr>
          <a:xfrm rot="5400000">
            <a:off x="7062330" y="1737541"/>
            <a:ext cx="738701" cy="3085073"/>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70" name="TextBox 469"/>
          <p:cNvSpPr txBox="1"/>
          <p:nvPr/>
        </p:nvSpPr>
        <p:spPr>
          <a:xfrm>
            <a:off x="6311073" y="3105831"/>
            <a:ext cx="2659144" cy="338544"/>
          </a:xfrm>
          <a:prstGeom prst="rect">
            <a:avLst/>
          </a:prstGeom>
          <a:solidFill>
            <a:srgbClr val="FFC000"/>
          </a:solidFill>
        </p:spPr>
        <p:txBody>
          <a:bodyPr wrap="square" lIns="91430" tIns="45715" rIns="91430" bIns="45715" rtlCol="0">
            <a:spAutoFit/>
          </a:bodyPr>
          <a:lstStyle/>
          <a:p>
            <a:r>
              <a:rPr lang="en-US" sz="1600" b="1" dirty="0"/>
              <a:t>Excess calories stored as fat.</a:t>
            </a:r>
          </a:p>
        </p:txBody>
      </p:sp>
      <p:sp>
        <p:nvSpPr>
          <p:cNvPr id="471" name="Down Arrow 470"/>
          <p:cNvSpPr/>
          <p:nvPr/>
        </p:nvSpPr>
        <p:spPr>
          <a:xfrm rot="5400000">
            <a:off x="7814044" y="2595878"/>
            <a:ext cx="738701" cy="3455402"/>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72" name="TextBox 471"/>
          <p:cNvSpPr txBox="1"/>
          <p:nvPr/>
        </p:nvSpPr>
        <p:spPr>
          <a:xfrm>
            <a:off x="6877623" y="4149333"/>
            <a:ext cx="2982297" cy="338544"/>
          </a:xfrm>
          <a:prstGeom prst="rect">
            <a:avLst/>
          </a:prstGeom>
          <a:solidFill>
            <a:srgbClr val="FFC000"/>
          </a:solidFill>
        </p:spPr>
        <p:txBody>
          <a:bodyPr wrap="square" lIns="91430" tIns="45715" rIns="91430" bIns="45715" rtlCol="0">
            <a:spAutoFit/>
          </a:bodyPr>
          <a:lstStyle/>
          <a:p>
            <a:r>
              <a:rPr lang="en-US" sz="1600" b="1" dirty="0"/>
              <a:t>Dependency on Carbs for hunger</a:t>
            </a:r>
          </a:p>
        </p:txBody>
      </p:sp>
      <p:sp>
        <p:nvSpPr>
          <p:cNvPr id="473" name="Down Arrow 472"/>
          <p:cNvSpPr/>
          <p:nvPr/>
        </p:nvSpPr>
        <p:spPr>
          <a:xfrm rot="5400000">
            <a:off x="7535445" y="267851"/>
            <a:ext cx="738701" cy="3738455"/>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474" name="TextBox 473"/>
          <p:cNvSpPr txBox="1"/>
          <p:nvPr/>
        </p:nvSpPr>
        <p:spPr>
          <a:xfrm>
            <a:off x="6457499" y="1962831"/>
            <a:ext cx="3253871" cy="338544"/>
          </a:xfrm>
          <a:prstGeom prst="rect">
            <a:avLst/>
          </a:prstGeom>
          <a:solidFill>
            <a:srgbClr val="FFC000"/>
          </a:solidFill>
        </p:spPr>
        <p:txBody>
          <a:bodyPr wrap="square" lIns="91430" tIns="45715" rIns="91430" bIns="45715" rtlCol="0">
            <a:spAutoFit/>
          </a:bodyPr>
          <a:lstStyle/>
          <a:p>
            <a:r>
              <a:rPr lang="en-US" sz="1600" b="1" dirty="0"/>
              <a:t>High Insulin levels (no FBZ created)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par>
                                <p:cTn id="8" presetID="22" presetClass="entr" presetSubtype="8" fill="hold" nodeType="withEffect">
                                  <p:stCondLst>
                                    <p:cond delay="0"/>
                                  </p:stCondLst>
                                  <p:childTnLst>
                                    <p:set>
                                      <p:cBhvr>
                                        <p:cTn id="9" dur="1" fill="hold">
                                          <p:stCondLst>
                                            <p:cond delay="0"/>
                                          </p:stCondLst>
                                        </p:cTn>
                                        <p:tgtEl>
                                          <p:spTgt spid="425"/>
                                        </p:tgtEl>
                                        <p:attrNameLst>
                                          <p:attrName>style.visibility</p:attrName>
                                        </p:attrNameLst>
                                      </p:cBhvr>
                                      <p:to>
                                        <p:strVal val="visible"/>
                                      </p:to>
                                    </p:set>
                                    <p:animEffect transition="in" filter="wipe(left)">
                                      <p:cBhvr>
                                        <p:cTn id="10" dur="500"/>
                                        <p:tgtEl>
                                          <p:spTgt spid="425"/>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wipe(left)">
                                      <p:cBhvr>
                                        <p:cTn id="18" dur="10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26"/>
                                        </p:tgtEl>
                                        <p:attrNameLst>
                                          <p:attrName>style.visibility</p:attrName>
                                        </p:attrNameLst>
                                      </p:cBhvr>
                                      <p:to>
                                        <p:strVal val="visible"/>
                                      </p:to>
                                    </p:set>
                                    <p:animEffect transition="in" filter="wipe(left)">
                                      <p:cBhvr>
                                        <p:cTn id="23" dur="1000"/>
                                        <p:tgtEl>
                                          <p:spTgt spid="22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1000"/>
                                        <p:tgtEl>
                                          <p:spTgt spid="5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88"/>
                                        </p:tgtEl>
                                        <p:attrNameLst>
                                          <p:attrName>style.visibility</p:attrName>
                                        </p:attrNameLst>
                                      </p:cBhvr>
                                      <p:to>
                                        <p:strVal val="visible"/>
                                      </p:to>
                                    </p:set>
                                    <p:animEffect transition="in" filter="wipe(left)">
                                      <p:cBhvr>
                                        <p:cTn id="33" dur="1000"/>
                                        <p:tgtEl>
                                          <p:spTgt spid="288"/>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2" fill="hold" grpId="0" nodeType="clickEffect">
                                  <p:stCondLst>
                                    <p:cond delay="0"/>
                                  </p:stCondLst>
                                  <p:childTnLst>
                                    <p:set>
                                      <p:cBhvr>
                                        <p:cTn id="37" dur="1" fill="hold">
                                          <p:stCondLst>
                                            <p:cond delay="0"/>
                                          </p:stCondLst>
                                        </p:cTn>
                                        <p:tgtEl>
                                          <p:spTgt spid="463"/>
                                        </p:tgtEl>
                                        <p:attrNameLst>
                                          <p:attrName>style.visibility</p:attrName>
                                        </p:attrNameLst>
                                      </p:cBhvr>
                                      <p:to>
                                        <p:strVal val="visible"/>
                                      </p:to>
                                    </p:set>
                                    <p:anim calcmode="lin" valueType="num">
                                      <p:cBhvr additive="base">
                                        <p:cTn id="38" dur="1000"/>
                                        <p:tgtEl>
                                          <p:spTgt spid="463"/>
                                        </p:tgtEl>
                                        <p:attrNameLst>
                                          <p:attrName>ppt_x</p:attrName>
                                        </p:attrNameLst>
                                      </p:cBhvr>
                                      <p:tavLst>
                                        <p:tav tm="0">
                                          <p:val>
                                            <p:strVal val="#ppt_x+#ppt_w*1.125000"/>
                                          </p:val>
                                        </p:tav>
                                        <p:tav tm="100000">
                                          <p:val>
                                            <p:strVal val="#ppt_x"/>
                                          </p:val>
                                        </p:tav>
                                      </p:tavLst>
                                    </p:anim>
                                    <p:animEffect transition="in" filter="wipe(left)">
                                      <p:cBhvr>
                                        <p:cTn id="39" dur="1000"/>
                                        <p:tgtEl>
                                          <p:spTgt spid="463"/>
                                        </p:tgtEl>
                                      </p:cBhvr>
                                    </p:animEffect>
                                  </p:childTnLst>
                                </p:cTn>
                              </p:par>
                              <p:par>
                                <p:cTn id="40" presetID="12" presetClass="entr" presetSubtype="2" fill="hold" grpId="0" nodeType="withEffect">
                                  <p:stCondLst>
                                    <p:cond delay="0"/>
                                  </p:stCondLst>
                                  <p:childTnLst>
                                    <p:set>
                                      <p:cBhvr>
                                        <p:cTn id="41" dur="1" fill="hold">
                                          <p:stCondLst>
                                            <p:cond delay="0"/>
                                          </p:stCondLst>
                                        </p:cTn>
                                        <p:tgtEl>
                                          <p:spTgt spid="464"/>
                                        </p:tgtEl>
                                        <p:attrNameLst>
                                          <p:attrName>style.visibility</p:attrName>
                                        </p:attrNameLst>
                                      </p:cBhvr>
                                      <p:to>
                                        <p:strVal val="visible"/>
                                      </p:to>
                                    </p:set>
                                    <p:anim calcmode="lin" valueType="num">
                                      <p:cBhvr additive="base">
                                        <p:cTn id="42" dur="1000"/>
                                        <p:tgtEl>
                                          <p:spTgt spid="464"/>
                                        </p:tgtEl>
                                        <p:attrNameLst>
                                          <p:attrName>ppt_x</p:attrName>
                                        </p:attrNameLst>
                                      </p:cBhvr>
                                      <p:tavLst>
                                        <p:tav tm="0">
                                          <p:val>
                                            <p:strVal val="#ppt_x+#ppt_w*1.125000"/>
                                          </p:val>
                                        </p:tav>
                                        <p:tav tm="100000">
                                          <p:val>
                                            <p:strVal val="#ppt_x"/>
                                          </p:val>
                                        </p:tav>
                                      </p:tavLst>
                                    </p:anim>
                                    <p:animEffect transition="in" filter="wipe(left)">
                                      <p:cBhvr>
                                        <p:cTn id="43" dur="1000"/>
                                        <p:tgtEl>
                                          <p:spTgt spid="464"/>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2" fill="hold" grpId="0" nodeType="clickEffect">
                                  <p:stCondLst>
                                    <p:cond delay="0"/>
                                  </p:stCondLst>
                                  <p:childTnLst>
                                    <p:set>
                                      <p:cBhvr>
                                        <p:cTn id="47" dur="1" fill="hold">
                                          <p:stCondLst>
                                            <p:cond delay="0"/>
                                          </p:stCondLst>
                                        </p:cTn>
                                        <p:tgtEl>
                                          <p:spTgt spid="467"/>
                                        </p:tgtEl>
                                        <p:attrNameLst>
                                          <p:attrName>style.visibility</p:attrName>
                                        </p:attrNameLst>
                                      </p:cBhvr>
                                      <p:to>
                                        <p:strVal val="visible"/>
                                      </p:to>
                                    </p:set>
                                    <p:anim calcmode="lin" valueType="num">
                                      <p:cBhvr additive="base">
                                        <p:cTn id="48" dur="1000"/>
                                        <p:tgtEl>
                                          <p:spTgt spid="467"/>
                                        </p:tgtEl>
                                        <p:attrNameLst>
                                          <p:attrName>ppt_x</p:attrName>
                                        </p:attrNameLst>
                                      </p:cBhvr>
                                      <p:tavLst>
                                        <p:tav tm="0">
                                          <p:val>
                                            <p:strVal val="#ppt_x+#ppt_w*1.125000"/>
                                          </p:val>
                                        </p:tav>
                                        <p:tav tm="100000">
                                          <p:val>
                                            <p:strVal val="#ppt_x"/>
                                          </p:val>
                                        </p:tav>
                                      </p:tavLst>
                                    </p:anim>
                                    <p:animEffect transition="in" filter="wipe(left)">
                                      <p:cBhvr>
                                        <p:cTn id="49" dur="1000"/>
                                        <p:tgtEl>
                                          <p:spTgt spid="467"/>
                                        </p:tgtEl>
                                      </p:cBhvr>
                                    </p:animEffect>
                                  </p:childTnLst>
                                </p:cTn>
                              </p:par>
                              <p:par>
                                <p:cTn id="50" presetID="12" presetClass="entr" presetSubtype="2" fill="hold" grpId="0" nodeType="withEffect">
                                  <p:stCondLst>
                                    <p:cond delay="0"/>
                                  </p:stCondLst>
                                  <p:childTnLst>
                                    <p:set>
                                      <p:cBhvr>
                                        <p:cTn id="51" dur="1" fill="hold">
                                          <p:stCondLst>
                                            <p:cond delay="0"/>
                                          </p:stCondLst>
                                        </p:cTn>
                                        <p:tgtEl>
                                          <p:spTgt spid="468"/>
                                        </p:tgtEl>
                                        <p:attrNameLst>
                                          <p:attrName>style.visibility</p:attrName>
                                        </p:attrNameLst>
                                      </p:cBhvr>
                                      <p:to>
                                        <p:strVal val="visible"/>
                                      </p:to>
                                    </p:set>
                                    <p:anim calcmode="lin" valueType="num">
                                      <p:cBhvr additive="base">
                                        <p:cTn id="52" dur="1000"/>
                                        <p:tgtEl>
                                          <p:spTgt spid="468"/>
                                        </p:tgtEl>
                                        <p:attrNameLst>
                                          <p:attrName>ppt_x</p:attrName>
                                        </p:attrNameLst>
                                      </p:cBhvr>
                                      <p:tavLst>
                                        <p:tav tm="0">
                                          <p:val>
                                            <p:strVal val="#ppt_x+#ppt_w*1.125000"/>
                                          </p:val>
                                        </p:tav>
                                        <p:tav tm="100000">
                                          <p:val>
                                            <p:strVal val="#ppt_x"/>
                                          </p:val>
                                        </p:tav>
                                      </p:tavLst>
                                    </p:anim>
                                    <p:animEffect transition="in" filter="wipe(left)">
                                      <p:cBhvr>
                                        <p:cTn id="53" dur="1000"/>
                                        <p:tgtEl>
                                          <p:spTgt spid="468"/>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2" fill="hold" grpId="0" nodeType="clickEffect">
                                  <p:stCondLst>
                                    <p:cond delay="0"/>
                                  </p:stCondLst>
                                  <p:childTnLst>
                                    <p:set>
                                      <p:cBhvr>
                                        <p:cTn id="57" dur="1" fill="hold">
                                          <p:stCondLst>
                                            <p:cond delay="0"/>
                                          </p:stCondLst>
                                        </p:cTn>
                                        <p:tgtEl>
                                          <p:spTgt spid="465"/>
                                        </p:tgtEl>
                                        <p:attrNameLst>
                                          <p:attrName>style.visibility</p:attrName>
                                        </p:attrNameLst>
                                      </p:cBhvr>
                                      <p:to>
                                        <p:strVal val="visible"/>
                                      </p:to>
                                    </p:set>
                                    <p:anim calcmode="lin" valueType="num">
                                      <p:cBhvr additive="base">
                                        <p:cTn id="58" dur="1000"/>
                                        <p:tgtEl>
                                          <p:spTgt spid="465"/>
                                        </p:tgtEl>
                                        <p:attrNameLst>
                                          <p:attrName>ppt_x</p:attrName>
                                        </p:attrNameLst>
                                      </p:cBhvr>
                                      <p:tavLst>
                                        <p:tav tm="0">
                                          <p:val>
                                            <p:strVal val="#ppt_x+#ppt_w*1.125000"/>
                                          </p:val>
                                        </p:tav>
                                        <p:tav tm="100000">
                                          <p:val>
                                            <p:strVal val="#ppt_x"/>
                                          </p:val>
                                        </p:tav>
                                      </p:tavLst>
                                    </p:anim>
                                    <p:animEffect transition="in" filter="wipe(left)">
                                      <p:cBhvr>
                                        <p:cTn id="59" dur="1000"/>
                                        <p:tgtEl>
                                          <p:spTgt spid="465"/>
                                        </p:tgtEl>
                                      </p:cBhvr>
                                    </p:animEffect>
                                  </p:childTnLst>
                                </p:cTn>
                              </p:par>
                              <p:par>
                                <p:cTn id="60" presetID="12" presetClass="entr" presetSubtype="2" fill="hold" grpId="0" nodeType="withEffect">
                                  <p:stCondLst>
                                    <p:cond delay="0"/>
                                  </p:stCondLst>
                                  <p:childTnLst>
                                    <p:set>
                                      <p:cBhvr>
                                        <p:cTn id="61" dur="1" fill="hold">
                                          <p:stCondLst>
                                            <p:cond delay="0"/>
                                          </p:stCondLst>
                                        </p:cTn>
                                        <p:tgtEl>
                                          <p:spTgt spid="466"/>
                                        </p:tgtEl>
                                        <p:attrNameLst>
                                          <p:attrName>style.visibility</p:attrName>
                                        </p:attrNameLst>
                                      </p:cBhvr>
                                      <p:to>
                                        <p:strVal val="visible"/>
                                      </p:to>
                                    </p:set>
                                    <p:anim calcmode="lin" valueType="num">
                                      <p:cBhvr additive="base">
                                        <p:cTn id="62" dur="1000"/>
                                        <p:tgtEl>
                                          <p:spTgt spid="466"/>
                                        </p:tgtEl>
                                        <p:attrNameLst>
                                          <p:attrName>ppt_x</p:attrName>
                                        </p:attrNameLst>
                                      </p:cBhvr>
                                      <p:tavLst>
                                        <p:tav tm="0">
                                          <p:val>
                                            <p:strVal val="#ppt_x+#ppt_w*1.125000"/>
                                          </p:val>
                                        </p:tav>
                                        <p:tav tm="100000">
                                          <p:val>
                                            <p:strVal val="#ppt_x"/>
                                          </p:val>
                                        </p:tav>
                                      </p:tavLst>
                                    </p:anim>
                                    <p:animEffect transition="in" filter="wipe(left)">
                                      <p:cBhvr>
                                        <p:cTn id="63" dur="1000"/>
                                        <p:tgtEl>
                                          <p:spTgt spid="4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grpId="1" nodeType="clickEffect">
                                  <p:stCondLst>
                                    <p:cond delay="0"/>
                                  </p:stCondLst>
                                  <p:childTnLst>
                                    <p:animEffect transition="out" filter="dissolve">
                                      <p:cBhvr>
                                        <p:cTn id="67" dur="750"/>
                                        <p:tgtEl>
                                          <p:spTgt spid="463"/>
                                        </p:tgtEl>
                                      </p:cBhvr>
                                    </p:animEffect>
                                    <p:set>
                                      <p:cBhvr>
                                        <p:cTn id="68" dur="1" fill="hold">
                                          <p:stCondLst>
                                            <p:cond delay="749"/>
                                          </p:stCondLst>
                                        </p:cTn>
                                        <p:tgtEl>
                                          <p:spTgt spid="463"/>
                                        </p:tgtEl>
                                        <p:attrNameLst>
                                          <p:attrName>style.visibility</p:attrName>
                                        </p:attrNameLst>
                                      </p:cBhvr>
                                      <p:to>
                                        <p:strVal val="hidden"/>
                                      </p:to>
                                    </p:set>
                                  </p:childTnLst>
                                </p:cTn>
                              </p:par>
                              <p:par>
                                <p:cTn id="69" presetID="9" presetClass="exit" presetSubtype="0" fill="hold" grpId="1" nodeType="withEffect">
                                  <p:stCondLst>
                                    <p:cond delay="0"/>
                                  </p:stCondLst>
                                  <p:childTnLst>
                                    <p:animEffect transition="out" filter="dissolve">
                                      <p:cBhvr>
                                        <p:cTn id="70" dur="750"/>
                                        <p:tgtEl>
                                          <p:spTgt spid="464"/>
                                        </p:tgtEl>
                                      </p:cBhvr>
                                    </p:animEffect>
                                    <p:set>
                                      <p:cBhvr>
                                        <p:cTn id="71" dur="1" fill="hold">
                                          <p:stCondLst>
                                            <p:cond delay="749"/>
                                          </p:stCondLst>
                                        </p:cTn>
                                        <p:tgtEl>
                                          <p:spTgt spid="464"/>
                                        </p:tgtEl>
                                        <p:attrNameLst>
                                          <p:attrName>style.visibility</p:attrName>
                                        </p:attrNameLst>
                                      </p:cBhvr>
                                      <p:to>
                                        <p:strVal val="hidden"/>
                                      </p:to>
                                    </p:set>
                                  </p:childTnLst>
                                </p:cTn>
                              </p:par>
                              <p:par>
                                <p:cTn id="72" presetID="9" presetClass="exit" presetSubtype="0" fill="hold" grpId="1" nodeType="withEffect">
                                  <p:stCondLst>
                                    <p:cond delay="0"/>
                                  </p:stCondLst>
                                  <p:childTnLst>
                                    <p:animEffect transition="out" filter="dissolve">
                                      <p:cBhvr>
                                        <p:cTn id="73" dur="750"/>
                                        <p:tgtEl>
                                          <p:spTgt spid="465"/>
                                        </p:tgtEl>
                                      </p:cBhvr>
                                    </p:animEffect>
                                    <p:set>
                                      <p:cBhvr>
                                        <p:cTn id="74" dur="1" fill="hold">
                                          <p:stCondLst>
                                            <p:cond delay="749"/>
                                          </p:stCondLst>
                                        </p:cTn>
                                        <p:tgtEl>
                                          <p:spTgt spid="465"/>
                                        </p:tgtEl>
                                        <p:attrNameLst>
                                          <p:attrName>style.visibility</p:attrName>
                                        </p:attrNameLst>
                                      </p:cBhvr>
                                      <p:to>
                                        <p:strVal val="hidden"/>
                                      </p:to>
                                    </p:set>
                                  </p:childTnLst>
                                </p:cTn>
                              </p:par>
                              <p:par>
                                <p:cTn id="75" presetID="9" presetClass="exit" presetSubtype="0" fill="hold" grpId="1" nodeType="withEffect">
                                  <p:stCondLst>
                                    <p:cond delay="0"/>
                                  </p:stCondLst>
                                  <p:childTnLst>
                                    <p:animEffect transition="out" filter="dissolve">
                                      <p:cBhvr>
                                        <p:cTn id="76" dur="750"/>
                                        <p:tgtEl>
                                          <p:spTgt spid="466"/>
                                        </p:tgtEl>
                                      </p:cBhvr>
                                    </p:animEffect>
                                    <p:set>
                                      <p:cBhvr>
                                        <p:cTn id="77" dur="1" fill="hold">
                                          <p:stCondLst>
                                            <p:cond delay="749"/>
                                          </p:stCondLst>
                                        </p:cTn>
                                        <p:tgtEl>
                                          <p:spTgt spid="466"/>
                                        </p:tgtEl>
                                        <p:attrNameLst>
                                          <p:attrName>style.visibility</p:attrName>
                                        </p:attrNameLst>
                                      </p:cBhvr>
                                      <p:to>
                                        <p:strVal val="hidden"/>
                                      </p:to>
                                    </p:set>
                                  </p:childTnLst>
                                </p:cTn>
                              </p:par>
                              <p:par>
                                <p:cTn id="78" presetID="9" presetClass="exit" presetSubtype="0" fill="hold" grpId="1" nodeType="withEffect">
                                  <p:stCondLst>
                                    <p:cond delay="0"/>
                                  </p:stCondLst>
                                  <p:childTnLst>
                                    <p:animEffect transition="out" filter="dissolve">
                                      <p:cBhvr>
                                        <p:cTn id="79" dur="750"/>
                                        <p:tgtEl>
                                          <p:spTgt spid="467"/>
                                        </p:tgtEl>
                                      </p:cBhvr>
                                    </p:animEffect>
                                    <p:set>
                                      <p:cBhvr>
                                        <p:cTn id="80" dur="1" fill="hold">
                                          <p:stCondLst>
                                            <p:cond delay="749"/>
                                          </p:stCondLst>
                                        </p:cTn>
                                        <p:tgtEl>
                                          <p:spTgt spid="467"/>
                                        </p:tgtEl>
                                        <p:attrNameLst>
                                          <p:attrName>style.visibility</p:attrName>
                                        </p:attrNameLst>
                                      </p:cBhvr>
                                      <p:to>
                                        <p:strVal val="hidden"/>
                                      </p:to>
                                    </p:set>
                                  </p:childTnLst>
                                </p:cTn>
                              </p:par>
                              <p:par>
                                <p:cTn id="81" presetID="9" presetClass="exit" presetSubtype="0" fill="hold" grpId="1" nodeType="withEffect">
                                  <p:stCondLst>
                                    <p:cond delay="0"/>
                                  </p:stCondLst>
                                  <p:childTnLst>
                                    <p:animEffect transition="out" filter="dissolve">
                                      <p:cBhvr>
                                        <p:cTn id="82" dur="750"/>
                                        <p:tgtEl>
                                          <p:spTgt spid="468"/>
                                        </p:tgtEl>
                                      </p:cBhvr>
                                    </p:animEffect>
                                    <p:set>
                                      <p:cBhvr>
                                        <p:cTn id="83" dur="1" fill="hold">
                                          <p:stCondLst>
                                            <p:cond delay="749"/>
                                          </p:stCondLst>
                                        </p:cTn>
                                        <p:tgtEl>
                                          <p:spTgt spid="46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15"/>
                                        </p:tgtEl>
                                        <p:attrNameLst>
                                          <p:attrName>style.visibility</p:attrName>
                                        </p:attrNameLst>
                                      </p:cBhvr>
                                      <p:to>
                                        <p:strVal val="visible"/>
                                      </p:to>
                                    </p:set>
                                    <p:animEffect transition="in" filter="wipe(left)">
                                      <p:cBhvr>
                                        <p:cTn id="88" dur="1000"/>
                                        <p:tgtEl>
                                          <p:spTgt spid="15"/>
                                        </p:tgtEl>
                                      </p:cBhvr>
                                    </p:animEffect>
                                  </p:childTnLst>
                                </p:cTn>
                              </p:par>
                              <p:par>
                                <p:cTn id="89" presetID="22" presetClass="entr" presetSubtype="8" fill="hold" nodeType="withEffect">
                                  <p:stCondLst>
                                    <p:cond delay="0"/>
                                  </p:stCondLst>
                                  <p:childTnLst>
                                    <p:set>
                                      <p:cBhvr>
                                        <p:cTn id="90" dur="1" fill="hold">
                                          <p:stCondLst>
                                            <p:cond delay="0"/>
                                          </p:stCondLst>
                                        </p:cTn>
                                        <p:tgtEl>
                                          <p:spTgt spid="426"/>
                                        </p:tgtEl>
                                        <p:attrNameLst>
                                          <p:attrName>style.visibility</p:attrName>
                                        </p:attrNameLst>
                                      </p:cBhvr>
                                      <p:to>
                                        <p:strVal val="visible"/>
                                      </p:to>
                                    </p:set>
                                    <p:animEffect transition="in" filter="wipe(left)">
                                      <p:cBhvr>
                                        <p:cTn id="91" dur="500"/>
                                        <p:tgtEl>
                                          <p:spTgt spid="426"/>
                                        </p:tgtEl>
                                      </p:cBhvr>
                                    </p:animEffect>
                                  </p:childTnLst>
                                </p:cTn>
                              </p:par>
                            </p:childTnLst>
                          </p:cTn>
                        </p:par>
                        <p:par>
                          <p:cTn id="92" fill="hold">
                            <p:stCondLst>
                              <p:cond delay="1000"/>
                            </p:stCondLst>
                            <p:childTnLst>
                              <p:par>
                                <p:cTn id="93" presetID="22" presetClass="entr" presetSubtype="8" fill="hold" nodeType="afterEffect">
                                  <p:stCondLst>
                                    <p:cond delay="0"/>
                                  </p:stCondLst>
                                  <p:childTnLst>
                                    <p:set>
                                      <p:cBhvr>
                                        <p:cTn id="94" dur="1" fill="hold">
                                          <p:stCondLst>
                                            <p:cond delay="0"/>
                                          </p:stCondLst>
                                        </p:cTn>
                                        <p:tgtEl>
                                          <p:spTgt spid="88"/>
                                        </p:tgtEl>
                                        <p:attrNameLst>
                                          <p:attrName>style.visibility</p:attrName>
                                        </p:attrNameLst>
                                      </p:cBhvr>
                                      <p:to>
                                        <p:strVal val="visible"/>
                                      </p:to>
                                    </p:set>
                                    <p:animEffect transition="in" filter="wipe(left)">
                                      <p:cBhvr>
                                        <p:cTn id="95" dur="1000"/>
                                        <p:tgtEl>
                                          <p:spTgt spid="88"/>
                                        </p:tgtEl>
                                      </p:cBhvr>
                                    </p:animEffect>
                                  </p:childTnLst>
                                </p:cTn>
                              </p:par>
                            </p:childTnLst>
                          </p:cTn>
                        </p:par>
                        <p:par>
                          <p:cTn id="96" fill="hold">
                            <p:stCondLst>
                              <p:cond delay="2000"/>
                            </p:stCondLst>
                            <p:childTnLst>
                              <p:par>
                                <p:cTn id="97" presetID="22" presetClass="entr" presetSubtype="8" fill="hold" nodeType="afterEffect">
                                  <p:stCondLst>
                                    <p:cond delay="0"/>
                                  </p:stCondLst>
                                  <p:childTnLst>
                                    <p:set>
                                      <p:cBhvr>
                                        <p:cTn id="98" dur="1" fill="hold">
                                          <p:stCondLst>
                                            <p:cond delay="0"/>
                                          </p:stCondLst>
                                        </p:cTn>
                                        <p:tgtEl>
                                          <p:spTgt spid="303"/>
                                        </p:tgtEl>
                                        <p:attrNameLst>
                                          <p:attrName>style.visibility</p:attrName>
                                        </p:attrNameLst>
                                      </p:cBhvr>
                                      <p:to>
                                        <p:strVal val="visible"/>
                                      </p:to>
                                    </p:set>
                                    <p:animEffect transition="in" filter="wipe(left)">
                                      <p:cBhvr>
                                        <p:cTn id="99" dur="1000"/>
                                        <p:tgtEl>
                                          <p:spTgt spid="303"/>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22"/>
                                        </p:tgtEl>
                                        <p:attrNameLst>
                                          <p:attrName>style.visibility</p:attrName>
                                        </p:attrNameLst>
                                      </p:cBhvr>
                                      <p:to>
                                        <p:strVal val="visible"/>
                                      </p:to>
                                    </p:set>
                                    <p:animEffect transition="in" filter="wipe(left)">
                                      <p:cBhvr>
                                        <p:cTn id="104" dur="1000"/>
                                        <p:tgtEl>
                                          <p:spTgt spid="122"/>
                                        </p:tgtEl>
                                      </p:cBhvr>
                                    </p:animEffect>
                                  </p:childTnLst>
                                </p:cTn>
                              </p:par>
                              <p:par>
                                <p:cTn id="105" presetID="22" presetClass="entr" presetSubtype="8" fill="hold" nodeType="withEffect">
                                  <p:stCondLst>
                                    <p:cond delay="0"/>
                                  </p:stCondLst>
                                  <p:childTnLst>
                                    <p:set>
                                      <p:cBhvr>
                                        <p:cTn id="106" dur="1" fill="hold">
                                          <p:stCondLst>
                                            <p:cond delay="0"/>
                                          </p:stCondLst>
                                        </p:cTn>
                                        <p:tgtEl>
                                          <p:spTgt spid="329"/>
                                        </p:tgtEl>
                                        <p:attrNameLst>
                                          <p:attrName>style.visibility</p:attrName>
                                        </p:attrNameLst>
                                      </p:cBhvr>
                                      <p:to>
                                        <p:strVal val="visible"/>
                                      </p:to>
                                    </p:set>
                                    <p:animEffect transition="in" filter="wipe(left)">
                                      <p:cBhvr>
                                        <p:cTn id="107" dur="1000"/>
                                        <p:tgtEl>
                                          <p:spTgt spid="329"/>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wipe(left)">
                                      <p:cBhvr>
                                        <p:cTn id="112" dur="1000"/>
                                        <p:tgtEl>
                                          <p:spTgt spid="16"/>
                                        </p:tgtEl>
                                      </p:cBhvr>
                                    </p:animEffect>
                                  </p:childTnLst>
                                </p:cTn>
                              </p:par>
                              <p:par>
                                <p:cTn id="113" presetID="22" presetClass="entr" presetSubtype="8" fill="hold" nodeType="withEffect">
                                  <p:stCondLst>
                                    <p:cond delay="0"/>
                                  </p:stCondLst>
                                  <p:childTnLst>
                                    <p:set>
                                      <p:cBhvr>
                                        <p:cTn id="114" dur="1" fill="hold">
                                          <p:stCondLst>
                                            <p:cond delay="0"/>
                                          </p:stCondLst>
                                        </p:cTn>
                                        <p:tgtEl>
                                          <p:spTgt spid="427"/>
                                        </p:tgtEl>
                                        <p:attrNameLst>
                                          <p:attrName>style.visibility</p:attrName>
                                        </p:attrNameLst>
                                      </p:cBhvr>
                                      <p:to>
                                        <p:strVal val="visible"/>
                                      </p:to>
                                    </p:set>
                                    <p:animEffect transition="in" filter="wipe(left)">
                                      <p:cBhvr>
                                        <p:cTn id="115" dur="500"/>
                                        <p:tgtEl>
                                          <p:spTgt spid="427"/>
                                        </p:tgtEl>
                                      </p:cBhvr>
                                    </p:animEffect>
                                  </p:childTnLst>
                                </p:cTn>
                              </p:par>
                            </p:childTnLst>
                          </p:cTn>
                        </p:par>
                        <p:par>
                          <p:cTn id="116" fill="hold">
                            <p:stCondLst>
                              <p:cond delay="1000"/>
                            </p:stCondLst>
                            <p:childTnLst>
                              <p:par>
                                <p:cTn id="117" presetID="22" presetClass="entr" presetSubtype="8" fill="hold" nodeType="afterEffect">
                                  <p:stCondLst>
                                    <p:cond delay="0"/>
                                  </p:stCondLst>
                                  <p:childTnLst>
                                    <p:set>
                                      <p:cBhvr>
                                        <p:cTn id="118" dur="1" fill="hold">
                                          <p:stCondLst>
                                            <p:cond delay="0"/>
                                          </p:stCondLst>
                                        </p:cTn>
                                        <p:tgtEl>
                                          <p:spTgt spid="157"/>
                                        </p:tgtEl>
                                        <p:attrNameLst>
                                          <p:attrName>style.visibility</p:attrName>
                                        </p:attrNameLst>
                                      </p:cBhvr>
                                      <p:to>
                                        <p:strVal val="visible"/>
                                      </p:to>
                                    </p:set>
                                    <p:animEffect transition="in" filter="wipe(left)">
                                      <p:cBhvr>
                                        <p:cTn id="119" dur="1000"/>
                                        <p:tgtEl>
                                          <p:spTgt spid="157"/>
                                        </p:tgtEl>
                                      </p:cBhvr>
                                    </p:animEffect>
                                  </p:childTnLst>
                                </p:cTn>
                              </p:par>
                              <p:par>
                                <p:cTn id="120" presetID="22" presetClass="entr" presetSubtype="8" fill="hold" nodeType="withEffect">
                                  <p:stCondLst>
                                    <p:cond delay="0"/>
                                  </p:stCondLst>
                                  <p:childTnLst>
                                    <p:set>
                                      <p:cBhvr>
                                        <p:cTn id="121" dur="1" fill="hold">
                                          <p:stCondLst>
                                            <p:cond delay="0"/>
                                          </p:stCondLst>
                                        </p:cTn>
                                        <p:tgtEl>
                                          <p:spTgt spid="350"/>
                                        </p:tgtEl>
                                        <p:attrNameLst>
                                          <p:attrName>style.visibility</p:attrName>
                                        </p:attrNameLst>
                                      </p:cBhvr>
                                      <p:to>
                                        <p:strVal val="visible"/>
                                      </p:to>
                                    </p:set>
                                    <p:animEffect transition="in" filter="wipe(left)">
                                      <p:cBhvr>
                                        <p:cTn id="122" dur="1000"/>
                                        <p:tgtEl>
                                          <p:spTgt spid="350"/>
                                        </p:tgtEl>
                                      </p:cBhvr>
                                    </p:animEffect>
                                  </p:childTnLst>
                                </p:cTn>
                              </p:par>
                            </p:childTnLst>
                          </p:cTn>
                        </p:par>
                        <p:par>
                          <p:cTn id="123" fill="hold">
                            <p:stCondLst>
                              <p:cond delay="2000"/>
                            </p:stCondLst>
                            <p:childTnLst>
                              <p:par>
                                <p:cTn id="124" presetID="22" presetClass="entr" presetSubtype="8" fill="hold" nodeType="afterEffect">
                                  <p:stCondLst>
                                    <p:cond delay="0"/>
                                  </p:stCondLst>
                                  <p:childTnLst>
                                    <p:set>
                                      <p:cBhvr>
                                        <p:cTn id="125" dur="1" fill="hold">
                                          <p:stCondLst>
                                            <p:cond delay="0"/>
                                          </p:stCondLst>
                                        </p:cTn>
                                        <p:tgtEl>
                                          <p:spTgt spid="191"/>
                                        </p:tgtEl>
                                        <p:attrNameLst>
                                          <p:attrName>style.visibility</p:attrName>
                                        </p:attrNameLst>
                                      </p:cBhvr>
                                      <p:to>
                                        <p:strVal val="visible"/>
                                      </p:to>
                                    </p:set>
                                    <p:animEffect transition="in" filter="wipe(left)">
                                      <p:cBhvr>
                                        <p:cTn id="126" dur="1000"/>
                                        <p:tgtEl>
                                          <p:spTgt spid="191"/>
                                        </p:tgtEl>
                                      </p:cBhvr>
                                    </p:animEffect>
                                  </p:childTnLst>
                                </p:cTn>
                              </p:par>
                              <p:par>
                                <p:cTn id="127" presetID="22" presetClass="entr" presetSubtype="8" fill="hold" nodeType="withEffect">
                                  <p:stCondLst>
                                    <p:cond delay="0"/>
                                  </p:stCondLst>
                                  <p:childTnLst>
                                    <p:set>
                                      <p:cBhvr>
                                        <p:cTn id="128" dur="1" fill="hold">
                                          <p:stCondLst>
                                            <p:cond delay="0"/>
                                          </p:stCondLst>
                                        </p:cTn>
                                        <p:tgtEl>
                                          <p:spTgt spid="377"/>
                                        </p:tgtEl>
                                        <p:attrNameLst>
                                          <p:attrName>style.visibility</p:attrName>
                                        </p:attrNameLst>
                                      </p:cBhvr>
                                      <p:to>
                                        <p:strVal val="visible"/>
                                      </p:to>
                                    </p:set>
                                    <p:animEffect transition="in" filter="wipe(left)">
                                      <p:cBhvr>
                                        <p:cTn id="129" dur="1000"/>
                                        <p:tgtEl>
                                          <p:spTgt spid="377"/>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8" fill="hold" grpId="0" nodeType="clickEffect">
                                  <p:stCondLst>
                                    <p:cond delay="0"/>
                                  </p:stCondLst>
                                  <p:childTnLst>
                                    <p:set>
                                      <p:cBhvr>
                                        <p:cTn id="133" dur="1" fill="hold">
                                          <p:stCondLst>
                                            <p:cond delay="0"/>
                                          </p:stCondLst>
                                        </p:cTn>
                                        <p:tgtEl>
                                          <p:spTgt spid="17"/>
                                        </p:tgtEl>
                                        <p:attrNameLst>
                                          <p:attrName>style.visibility</p:attrName>
                                        </p:attrNameLst>
                                      </p:cBhvr>
                                      <p:to>
                                        <p:strVal val="visible"/>
                                      </p:to>
                                    </p:set>
                                    <p:animEffect transition="in" filter="wipe(left)">
                                      <p:cBhvr>
                                        <p:cTn id="134" dur="1000"/>
                                        <p:tgtEl>
                                          <p:spTgt spid="17"/>
                                        </p:tgtEl>
                                      </p:cBhvr>
                                    </p:animEffect>
                                  </p:childTnLst>
                                </p:cTn>
                              </p:par>
                              <p:par>
                                <p:cTn id="135" presetID="22" presetClass="entr" presetSubtype="8" fill="hold" nodeType="withEffect">
                                  <p:stCondLst>
                                    <p:cond delay="0"/>
                                  </p:stCondLst>
                                  <p:childTnLst>
                                    <p:set>
                                      <p:cBhvr>
                                        <p:cTn id="136" dur="1" fill="hold">
                                          <p:stCondLst>
                                            <p:cond delay="0"/>
                                          </p:stCondLst>
                                        </p:cTn>
                                        <p:tgtEl>
                                          <p:spTgt spid="428"/>
                                        </p:tgtEl>
                                        <p:attrNameLst>
                                          <p:attrName>style.visibility</p:attrName>
                                        </p:attrNameLst>
                                      </p:cBhvr>
                                      <p:to>
                                        <p:strVal val="visible"/>
                                      </p:to>
                                    </p:set>
                                    <p:animEffect transition="in" filter="wipe(left)">
                                      <p:cBhvr>
                                        <p:cTn id="137" dur="500"/>
                                        <p:tgtEl>
                                          <p:spTgt spid="428"/>
                                        </p:tgtEl>
                                      </p:cBhvr>
                                    </p:animEffect>
                                  </p:childTnLst>
                                </p:cTn>
                              </p:par>
                            </p:childTnLst>
                          </p:cTn>
                        </p:par>
                        <p:par>
                          <p:cTn id="138" fill="hold">
                            <p:stCondLst>
                              <p:cond delay="1000"/>
                            </p:stCondLst>
                            <p:childTnLst>
                              <p:par>
                                <p:cTn id="139" presetID="22" presetClass="entr" presetSubtype="8" fill="hold" nodeType="afterEffect">
                                  <p:stCondLst>
                                    <p:cond delay="0"/>
                                  </p:stCondLst>
                                  <p:childTnLst>
                                    <p:set>
                                      <p:cBhvr>
                                        <p:cTn id="140" dur="1" fill="hold">
                                          <p:stCondLst>
                                            <p:cond delay="0"/>
                                          </p:stCondLst>
                                        </p:cTn>
                                        <p:tgtEl>
                                          <p:spTgt spid="429"/>
                                        </p:tgtEl>
                                        <p:attrNameLst>
                                          <p:attrName>style.visibility</p:attrName>
                                        </p:attrNameLst>
                                      </p:cBhvr>
                                      <p:to>
                                        <p:strVal val="visible"/>
                                      </p:to>
                                    </p:set>
                                    <p:animEffect transition="in" filter="wipe(left)">
                                      <p:cBhvr>
                                        <p:cTn id="141" dur="1000"/>
                                        <p:tgtEl>
                                          <p:spTgt spid="429"/>
                                        </p:tgtEl>
                                      </p:cBhvr>
                                    </p:animEffect>
                                  </p:childTnLst>
                                </p:cTn>
                              </p:par>
                              <p:par>
                                <p:cTn id="142" presetID="22" presetClass="entr" presetSubtype="8" fill="hold" nodeType="withEffect">
                                  <p:stCondLst>
                                    <p:cond delay="0"/>
                                  </p:stCondLst>
                                  <p:childTnLst>
                                    <p:set>
                                      <p:cBhvr>
                                        <p:cTn id="143" dur="1" fill="hold">
                                          <p:stCondLst>
                                            <p:cond delay="0"/>
                                          </p:stCondLst>
                                        </p:cTn>
                                        <p:tgtEl>
                                          <p:spTgt spid="398"/>
                                        </p:tgtEl>
                                        <p:attrNameLst>
                                          <p:attrName>style.visibility</p:attrName>
                                        </p:attrNameLst>
                                      </p:cBhvr>
                                      <p:to>
                                        <p:strVal val="visible"/>
                                      </p:to>
                                    </p:set>
                                    <p:animEffect transition="in" filter="wipe(left)">
                                      <p:cBhvr>
                                        <p:cTn id="144" dur="1000"/>
                                        <p:tgtEl>
                                          <p:spTgt spid="398"/>
                                        </p:tgtEl>
                                      </p:cBhvr>
                                    </p:animEffect>
                                  </p:childTnLst>
                                </p:cTn>
                              </p:par>
                            </p:childTnLst>
                          </p:cTn>
                        </p:par>
                      </p:childTnLst>
                    </p:cTn>
                  </p:par>
                  <p:par>
                    <p:cTn id="145" fill="hold">
                      <p:stCondLst>
                        <p:cond delay="indefinite"/>
                      </p:stCondLst>
                      <p:childTnLst>
                        <p:par>
                          <p:cTn id="146" fill="hold">
                            <p:stCondLst>
                              <p:cond delay="0"/>
                            </p:stCondLst>
                            <p:childTnLst>
                              <p:par>
                                <p:cTn id="147" presetID="12" presetClass="entr" presetSubtype="2" fill="hold" grpId="0" nodeType="clickEffect">
                                  <p:stCondLst>
                                    <p:cond delay="0"/>
                                  </p:stCondLst>
                                  <p:childTnLst>
                                    <p:set>
                                      <p:cBhvr>
                                        <p:cTn id="148" dur="1" fill="hold">
                                          <p:stCondLst>
                                            <p:cond delay="0"/>
                                          </p:stCondLst>
                                        </p:cTn>
                                        <p:tgtEl>
                                          <p:spTgt spid="471"/>
                                        </p:tgtEl>
                                        <p:attrNameLst>
                                          <p:attrName>style.visibility</p:attrName>
                                        </p:attrNameLst>
                                      </p:cBhvr>
                                      <p:to>
                                        <p:strVal val="visible"/>
                                      </p:to>
                                    </p:set>
                                    <p:anim calcmode="lin" valueType="num">
                                      <p:cBhvr additive="base">
                                        <p:cTn id="149" dur="1000"/>
                                        <p:tgtEl>
                                          <p:spTgt spid="471"/>
                                        </p:tgtEl>
                                        <p:attrNameLst>
                                          <p:attrName>ppt_x</p:attrName>
                                        </p:attrNameLst>
                                      </p:cBhvr>
                                      <p:tavLst>
                                        <p:tav tm="0">
                                          <p:val>
                                            <p:strVal val="#ppt_x+#ppt_w*1.125000"/>
                                          </p:val>
                                        </p:tav>
                                        <p:tav tm="100000">
                                          <p:val>
                                            <p:strVal val="#ppt_x"/>
                                          </p:val>
                                        </p:tav>
                                      </p:tavLst>
                                    </p:anim>
                                    <p:animEffect transition="in" filter="wipe(left)">
                                      <p:cBhvr>
                                        <p:cTn id="150" dur="1000"/>
                                        <p:tgtEl>
                                          <p:spTgt spid="471"/>
                                        </p:tgtEl>
                                      </p:cBhvr>
                                    </p:animEffect>
                                  </p:childTnLst>
                                </p:cTn>
                              </p:par>
                              <p:par>
                                <p:cTn id="151" presetID="12" presetClass="entr" presetSubtype="2" fill="hold" grpId="0" nodeType="withEffect">
                                  <p:stCondLst>
                                    <p:cond delay="0"/>
                                  </p:stCondLst>
                                  <p:childTnLst>
                                    <p:set>
                                      <p:cBhvr>
                                        <p:cTn id="152" dur="1" fill="hold">
                                          <p:stCondLst>
                                            <p:cond delay="0"/>
                                          </p:stCondLst>
                                        </p:cTn>
                                        <p:tgtEl>
                                          <p:spTgt spid="472"/>
                                        </p:tgtEl>
                                        <p:attrNameLst>
                                          <p:attrName>style.visibility</p:attrName>
                                        </p:attrNameLst>
                                      </p:cBhvr>
                                      <p:to>
                                        <p:strVal val="visible"/>
                                      </p:to>
                                    </p:set>
                                    <p:anim calcmode="lin" valueType="num">
                                      <p:cBhvr additive="base">
                                        <p:cTn id="153" dur="1000"/>
                                        <p:tgtEl>
                                          <p:spTgt spid="472"/>
                                        </p:tgtEl>
                                        <p:attrNameLst>
                                          <p:attrName>ppt_x</p:attrName>
                                        </p:attrNameLst>
                                      </p:cBhvr>
                                      <p:tavLst>
                                        <p:tav tm="0">
                                          <p:val>
                                            <p:strVal val="#ppt_x+#ppt_w*1.125000"/>
                                          </p:val>
                                        </p:tav>
                                        <p:tav tm="100000">
                                          <p:val>
                                            <p:strVal val="#ppt_x"/>
                                          </p:val>
                                        </p:tav>
                                      </p:tavLst>
                                    </p:anim>
                                    <p:animEffect transition="in" filter="wipe(left)">
                                      <p:cBhvr>
                                        <p:cTn id="154" dur="1000"/>
                                        <p:tgtEl>
                                          <p:spTgt spid="472"/>
                                        </p:tgtEl>
                                      </p:cBhvr>
                                    </p:animEffect>
                                  </p:childTnLst>
                                </p:cTn>
                              </p:par>
                            </p:childTnLst>
                          </p:cTn>
                        </p:par>
                      </p:childTnLst>
                    </p:cTn>
                  </p:par>
                  <p:par>
                    <p:cTn id="155" fill="hold">
                      <p:stCondLst>
                        <p:cond delay="indefinite"/>
                      </p:stCondLst>
                      <p:childTnLst>
                        <p:par>
                          <p:cTn id="156" fill="hold">
                            <p:stCondLst>
                              <p:cond delay="0"/>
                            </p:stCondLst>
                            <p:childTnLst>
                              <p:par>
                                <p:cTn id="157" presetID="12" presetClass="entr" presetSubtype="2" fill="hold" grpId="0" nodeType="clickEffect">
                                  <p:stCondLst>
                                    <p:cond delay="0"/>
                                  </p:stCondLst>
                                  <p:childTnLst>
                                    <p:set>
                                      <p:cBhvr>
                                        <p:cTn id="158" dur="1" fill="hold">
                                          <p:stCondLst>
                                            <p:cond delay="0"/>
                                          </p:stCondLst>
                                        </p:cTn>
                                        <p:tgtEl>
                                          <p:spTgt spid="473"/>
                                        </p:tgtEl>
                                        <p:attrNameLst>
                                          <p:attrName>style.visibility</p:attrName>
                                        </p:attrNameLst>
                                      </p:cBhvr>
                                      <p:to>
                                        <p:strVal val="visible"/>
                                      </p:to>
                                    </p:set>
                                    <p:anim calcmode="lin" valueType="num">
                                      <p:cBhvr additive="base">
                                        <p:cTn id="159" dur="1000"/>
                                        <p:tgtEl>
                                          <p:spTgt spid="473"/>
                                        </p:tgtEl>
                                        <p:attrNameLst>
                                          <p:attrName>ppt_x</p:attrName>
                                        </p:attrNameLst>
                                      </p:cBhvr>
                                      <p:tavLst>
                                        <p:tav tm="0">
                                          <p:val>
                                            <p:strVal val="#ppt_x+#ppt_w*1.125000"/>
                                          </p:val>
                                        </p:tav>
                                        <p:tav tm="100000">
                                          <p:val>
                                            <p:strVal val="#ppt_x"/>
                                          </p:val>
                                        </p:tav>
                                      </p:tavLst>
                                    </p:anim>
                                    <p:animEffect transition="in" filter="wipe(left)">
                                      <p:cBhvr>
                                        <p:cTn id="160" dur="1000"/>
                                        <p:tgtEl>
                                          <p:spTgt spid="473"/>
                                        </p:tgtEl>
                                      </p:cBhvr>
                                    </p:animEffect>
                                  </p:childTnLst>
                                </p:cTn>
                              </p:par>
                              <p:par>
                                <p:cTn id="161" presetID="12" presetClass="entr" presetSubtype="2" fill="hold" grpId="0" nodeType="withEffect">
                                  <p:stCondLst>
                                    <p:cond delay="0"/>
                                  </p:stCondLst>
                                  <p:childTnLst>
                                    <p:set>
                                      <p:cBhvr>
                                        <p:cTn id="162" dur="1" fill="hold">
                                          <p:stCondLst>
                                            <p:cond delay="0"/>
                                          </p:stCondLst>
                                        </p:cTn>
                                        <p:tgtEl>
                                          <p:spTgt spid="474"/>
                                        </p:tgtEl>
                                        <p:attrNameLst>
                                          <p:attrName>style.visibility</p:attrName>
                                        </p:attrNameLst>
                                      </p:cBhvr>
                                      <p:to>
                                        <p:strVal val="visible"/>
                                      </p:to>
                                    </p:set>
                                    <p:anim calcmode="lin" valueType="num">
                                      <p:cBhvr additive="base">
                                        <p:cTn id="163" dur="1000"/>
                                        <p:tgtEl>
                                          <p:spTgt spid="474"/>
                                        </p:tgtEl>
                                        <p:attrNameLst>
                                          <p:attrName>ppt_x</p:attrName>
                                        </p:attrNameLst>
                                      </p:cBhvr>
                                      <p:tavLst>
                                        <p:tav tm="0">
                                          <p:val>
                                            <p:strVal val="#ppt_x+#ppt_w*1.125000"/>
                                          </p:val>
                                        </p:tav>
                                        <p:tav tm="100000">
                                          <p:val>
                                            <p:strVal val="#ppt_x"/>
                                          </p:val>
                                        </p:tav>
                                      </p:tavLst>
                                    </p:anim>
                                    <p:animEffect transition="in" filter="wipe(left)">
                                      <p:cBhvr>
                                        <p:cTn id="164" dur="1000"/>
                                        <p:tgtEl>
                                          <p:spTgt spid="474"/>
                                        </p:tgtEl>
                                      </p:cBhvr>
                                    </p:animEffect>
                                  </p:childTnLst>
                                </p:cTn>
                              </p:par>
                            </p:childTnLst>
                          </p:cTn>
                        </p:par>
                      </p:childTnLst>
                    </p:cTn>
                  </p:par>
                  <p:par>
                    <p:cTn id="165" fill="hold">
                      <p:stCondLst>
                        <p:cond delay="indefinite"/>
                      </p:stCondLst>
                      <p:childTnLst>
                        <p:par>
                          <p:cTn id="166" fill="hold">
                            <p:stCondLst>
                              <p:cond delay="0"/>
                            </p:stCondLst>
                            <p:childTnLst>
                              <p:par>
                                <p:cTn id="167" presetID="12" presetClass="entr" presetSubtype="2" fill="hold" grpId="0" nodeType="clickEffect">
                                  <p:stCondLst>
                                    <p:cond delay="0"/>
                                  </p:stCondLst>
                                  <p:childTnLst>
                                    <p:set>
                                      <p:cBhvr>
                                        <p:cTn id="168" dur="1" fill="hold">
                                          <p:stCondLst>
                                            <p:cond delay="0"/>
                                          </p:stCondLst>
                                        </p:cTn>
                                        <p:tgtEl>
                                          <p:spTgt spid="469"/>
                                        </p:tgtEl>
                                        <p:attrNameLst>
                                          <p:attrName>style.visibility</p:attrName>
                                        </p:attrNameLst>
                                      </p:cBhvr>
                                      <p:to>
                                        <p:strVal val="visible"/>
                                      </p:to>
                                    </p:set>
                                    <p:anim calcmode="lin" valueType="num">
                                      <p:cBhvr additive="base">
                                        <p:cTn id="169" dur="1000"/>
                                        <p:tgtEl>
                                          <p:spTgt spid="469"/>
                                        </p:tgtEl>
                                        <p:attrNameLst>
                                          <p:attrName>ppt_x</p:attrName>
                                        </p:attrNameLst>
                                      </p:cBhvr>
                                      <p:tavLst>
                                        <p:tav tm="0">
                                          <p:val>
                                            <p:strVal val="#ppt_x+#ppt_w*1.125000"/>
                                          </p:val>
                                        </p:tav>
                                        <p:tav tm="100000">
                                          <p:val>
                                            <p:strVal val="#ppt_x"/>
                                          </p:val>
                                        </p:tav>
                                      </p:tavLst>
                                    </p:anim>
                                    <p:animEffect transition="in" filter="wipe(left)">
                                      <p:cBhvr>
                                        <p:cTn id="170" dur="1000"/>
                                        <p:tgtEl>
                                          <p:spTgt spid="469"/>
                                        </p:tgtEl>
                                      </p:cBhvr>
                                    </p:animEffect>
                                  </p:childTnLst>
                                </p:cTn>
                              </p:par>
                              <p:par>
                                <p:cTn id="171" presetID="12" presetClass="entr" presetSubtype="2" fill="hold" grpId="0" nodeType="withEffect">
                                  <p:stCondLst>
                                    <p:cond delay="0"/>
                                  </p:stCondLst>
                                  <p:childTnLst>
                                    <p:set>
                                      <p:cBhvr>
                                        <p:cTn id="172" dur="1" fill="hold">
                                          <p:stCondLst>
                                            <p:cond delay="0"/>
                                          </p:stCondLst>
                                        </p:cTn>
                                        <p:tgtEl>
                                          <p:spTgt spid="470"/>
                                        </p:tgtEl>
                                        <p:attrNameLst>
                                          <p:attrName>style.visibility</p:attrName>
                                        </p:attrNameLst>
                                      </p:cBhvr>
                                      <p:to>
                                        <p:strVal val="visible"/>
                                      </p:to>
                                    </p:set>
                                    <p:anim calcmode="lin" valueType="num">
                                      <p:cBhvr additive="base">
                                        <p:cTn id="173" dur="1000"/>
                                        <p:tgtEl>
                                          <p:spTgt spid="470"/>
                                        </p:tgtEl>
                                        <p:attrNameLst>
                                          <p:attrName>ppt_x</p:attrName>
                                        </p:attrNameLst>
                                      </p:cBhvr>
                                      <p:tavLst>
                                        <p:tav tm="0">
                                          <p:val>
                                            <p:strVal val="#ppt_x+#ppt_w*1.125000"/>
                                          </p:val>
                                        </p:tav>
                                        <p:tav tm="100000">
                                          <p:val>
                                            <p:strVal val="#ppt_x"/>
                                          </p:val>
                                        </p:tav>
                                      </p:tavLst>
                                    </p:anim>
                                    <p:animEffect transition="in" filter="wipe(left)">
                                      <p:cBhvr>
                                        <p:cTn id="174" dur="1000"/>
                                        <p:tgtEl>
                                          <p:spTgt spid="470"/>
                                        </p:tgtEl>
                                      </p:cBhvr>
                                    </p:animEffect>
                                  </p:childTnLst>
                                </p:cTn>
                              </p:par>
                            </p:childTnLst>
                          </p:cTn>
                        </p:par>
                      </p:childTnLst>
                    </p:cTn>
                  </p:par>
                  <p:par>
                    <p:cTn id="175" fill="hold">
                      <p:stCondLst>
                        <p:cond delay="indefinite"/>
                      </p:stCondLst>
                      <p:childTnLst>
                        <p:par>
                          <p:cTn id="176" fill="hold">
                            <p:stCondLst>
                              <p:cond delay="0"/>
                            </p:stCondLst>
                            <p:childTnLst>
                              <p:par>
                                <p:cTn id="177" presetID="9" presetClass="exit" presetSubtype="0" fill="hold" grpId="1" nodeType="clickEffect">
                                  <p:stCondLst>
                                    <p:cond delay="0"/>
                                  </p:stCondLst>
                                  <p:childTnLst>
                                    <p:animEffect transition="out" filter="dissolve">
                                      <p:cBhvr>
                                        <p:cTn id="178" dur="750"/>
                                        <p:tgtEl>
                                          <p:spTgt spid="469"/>
                                        </p:tgtEl>
                                      </p:cBhvr>
                                    </p:animEffect>
                                    <p:set>
                                      <p:cBhvr>
                                        <p:cTn id="179" dur="1" fill="hold">
                                          <p:stCondLst>
                                            <p:cond delay="749"/>
                                          </p:stCondLst>
                                        </p:cTn>
                                        <p:tgtEl>
                                          <p:spTgt spid="469"/>
                                        </p:tgtEl>
                                        <p:attrNameLst>
                                          <p:attrName>style.visibility</p:attrName>
                                        </p:attrNameLst>
                                      </p:cBhvr>
                                      <p:to>
                                        <p:strVal val="hidden"/>
                                      </p:to>
                                    </p:set>
                                  </p:childTnLst>
                                </p:cTn>
                              </p:par>
                              <p:par>
                                <p:cTn id="180" presetID="9" presetClass="exit" presetSubtype="0" fill="hold" grpId="1" nodeType="withEffect">
                                  <p:stCondLst>
                                    <p:cond delay="0"/>
                                  </p:stCondLst>
                                  <p:childTnLst>
                                    <p:animEffect transition="out" filter="dissolve">
                                      <p:cBhvr>
                                        <p:cTn id="181" dur="750"/>
                                        <p:tgtEl>
                                          <p:spTgt spid="470"/>
                                        </p:tgtEl>
                                      </p:cBhvr>
                                    </p:animEffect>
                                    <p:set>
                                      <p:cBhvr>
                                        <p:cTn id="182" dur="1" fill="hold">
                                          <p:stCondLst>
                                            <p:cond delay="749"/>
                                          </p:stCondLst>
                                        </p:cTn>
                                        <p:tgtEl>
                                          <p:spTgt spid="470"/>
                                        </p:tgtEl>
                                        <p:attrNameLst>
                                          <p:attrName>style.visibility</p:attrName>
                                        </p:attrNameLst>
                                      </p:cBhvr>
                                      <p:to>
                                        <p:strVal val="hidden"/>
                                      </p:to>
                                    </p:set>
                                  </p:childTnLst>
                                </p:cTn>
                              </p:par>
                              <p:par>
                                <p:cTn id="183" presetID="9" presetClass="exit" presetSubtype="0" fill="hold" grpId="1" nodeType="withEffect">
                                  <p:stCondLst>
                                    <p:cond delay="0"/>
                                  </p:stCondLst>
                                  <p:childTnLst>
                                    <p:animEffect transition="out" filter="dissolve">
                                      <p:cBhvr>
                                        <p:cTn id="184" dur="750"/>
                                        <p:tgtEl>
                                          <p:spTgt spid="471"/>
                                        </p:tgtEl>
                                      </p:cBhvr>
                                    </p:animEffect>
                                    <p:set>
                                      <p:cBhvr>
                                        <p:cTn id="185" dur="1" fill="hold">
                                          <p:stCondLst>
                                            <p:cond delay="749"/>
                                          </p:stCondLst>
                                        </p:cTn>
                                        <p:tgtEl>
                                          <p:spTgt spid="471"/>
                                        </p:tgtEl>
                                        <p:attrNameLst>
                                          <p:attrName>style.visibility</p:attrName>
                                        </p:attrNameLst>
                                      </p:cBhvr>
                                      <p:to>
                                        <p:strVal val="hidden"/>
                                      </p:to>
                                    </p:set>
                                  </p:childTnLst>
                                </p:cTn>
                              </p:par>
                              <p:par>
                                <p:cTn id="186" presetID="9" presetClass="exit" presetSubtype="0" fill="hold" grpId="1" nodeType="withEffect">
                                  <p:stCondLst>
                                    <p:cond delay="0"/>
                                  </p:stCondLst>
                                  <p:childTnLst>
                                    <p:animEffect transition="out" filter="dissolve">
                                      <p:cBhvr>
                                        <p:cTn id="187" dur="750"/>
                                        <p:tgtEl>
                                          <p:spTgt spid="472"/>
                                        </p:tgtEl>
                                      </p:cBhvr>
                                    </p:animEffect>
                                    <p:set>
                                      <p:cBhvr>
                                        <p:cTn id="188" dur="1" fill="hold">
                                          <p:stCondLst>
                                            <p:cond delay="749"/>
                                          </p:stCondLst>
                                        </p:cTn>
                                        <p:tgtEl>
                                          <p:spTgt spid="472"/>
                                        </p:tgtEl>
                                        <p:attrNameLst>
                                          <p:attrName>style.visibility</p:attrName>
                                        </p:attrNameLst>
                                      </p:cBhvr>
                                      <p:to>
                                        <p:strVal val="hidden"/>
                                      </p:to>
                                    </p:set>
                                  </p:childTnLst>
                                </p:cTn>
                              </p:par>
                              <p:par>
                                <p:cTn id="189" presetID="9" presetClass="exit" presetSubtype="0" fill="hold" grpId="1" nodeType="withEffect">
                                  <p:stCondLst>
                                    <p:cond delay="0"/>
                                  </p:stCondLst>
                                  <p:childTnLst>
                                    <p:animEffect transition="out" filter="dissolve">
                                      <p:cBhvr>
                                        <p:cTn id="190" dur="750"/>
                                        <p:tgtEl>
                                          <p:spTgt spid="473"/>
                                        </p:tgtEl>
                                      </p:cBhvr>
                                    </p:animEffect>
                                    <p:set>
                                      <p:cBhvr>
                                        <p:cTn id="191" dur="1" fill="hold">
                                          <p:stCondLst>
                                            <p:cond delay="749"/>
                                          </p:stCondLst>
                                        </p:cTn>
                                        <p:tgtEl>
                                          <p:spTgt spid="473"/>
                                        </p:tgtEl>
                                        <p:attrNameLst>
                                          <p:attrName>style.visibility</p:attrName>
                                        </p:attrNameLst>
                                      </p:cBhvr>
                                      <p:to>
                                        <p:strVal val="hidden"/>
                                      </p:to>
                                    </p:set>
                                  </p:childTnLst>
                                </p:cTn>
                              </p:par>
                              <p:par>
                                <p:cTn id="192" presetID="9" presetClass="exit" presetSubtype="0" fill="hold" grpId="1" nodeType="withEffect">
                                  <p:stCondLst>
                                    <p:cond delay="0"/>
                                  </p:stCondLst>
                                  <p:childTnLst>
                                    <p:animEffect transition="out" filter="dissolve">
                                      <p:cBhvr>
                                        <p:cTn id="193" dur="750"/>
                                        <p:tgtEl>
                                          <p:spTgt spid="474"/>
                                        </p:tgtEl>
                                      </p:cBhvr>
                                    </p:animEffect>
                                    <p:set>
                                      <p:cBhvr>
                                        <p:cTn id="194" dur="1" fill="hold">
                                          <p:stCondLst>
                                            <p:cond delay="749"/>
                                          </p:stCondLst>
                                        </p:cTn>
                                        <p:tgtEl>
                                          <p:spTgt spid="4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463" grpId="0" animBg="1"/>
      <p:bldP spid="463" grpId="1" animBg="1"/>
      <p:bldP spid="464" grpId="0" animBg="1"/>
      <p:bldP spid="464" grpId="1" animBg="1"/>
      <p:bldP spid="465" grpId="0" animBg="1"/>
      <p:bldP spid="465" grpId="1" animBg="1"/>
      <p:bldP spid="466" grpId="0" animBg="1"/>
      <p:bldP spid="466" grpId="1" animBg="1"/>
      <p:bldP spid="467" grpId="0" animBg="1"/>
      <p:bldP spid="467" grpId="1" animBg="1"/>
      <p:bldP spid="468" grpId="0" animBg="1"/>
      <p:bldP spid="468" grpId="1" animBg="1"/>
      <p:bldP spid="469" grpId="0" animBg="1"/>
      <p:bldP spid="469" grpId="1" animBg="1"/>
      <p:bldP spid="470" grpId="0" animBg="1"/>
      <p:bldP spid="470" grpId="1" animBg="1"/>
      <p:bldP spid="471" grpId="0" animBg="1"/>
      <p:bldP spid="471" grpId="1" animBg="1"/>
      <p:bldP spid="472" grpId="0" animBg="1"/>
      <p:bldP spid="472" grpId="1" animBg="1"/>
      <p:bldP spid="473" grpId="0" animBg="1"/>
      <p:bldP spid="473" grpId="1" animBg="1"/>
      <p:bldP spid="474" grpId="0" animBg="1"/>
      <p:bldP spid="474"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drfconway.com/images/belly%20fat%20web%20x.GIF"/>
          <p:cNvPicPr>
            <a:picLocks noChangeAspect="1" noChangeArrowheads="1"/>
          </p:cNvPicPr>
          <p:nvPr/>
        </p:nvPicPr>
        <p:blipFill>
          <a:blip r:embed="rId2" cstate="print"/>
          <a:srcRect/>
          <a:stretch>
            <a:fillRect/>
          </a:stretch>
        </p:blipFill>
        <p:spPr bwMode="auto">
          <a:xfrm>
            <a:off x="228601" y="947966"/>
            <a:ext cx="5224093" cy="5243403"/>
          </a:xfrm>
          <a:prstGeom prst="rect">
            <a:avLst/>
          </a:prstGeom>
          <a:noFill/>
          <a:ln w="9525">
            <a:noFill/>
            <a:miter lim="800000"/>
            <a:headEnd/>
            <a:tailEnd/>
          </a:ln>
        </p:spPr>
      </p:pic>
      <p:pic>
        <p:nvPicPr>
          <p:cNvPr id="4" name="Picture 2"/>
          <p:cNvPicPr>
            <a:picLocks noChangeAspect="1" noChangeArrowheads="1"/>
          </p:cNvPicPr>
          <p:nvPr/>
        </p:nvPicPr>
        <p:blipFill>
          <a:blip r:embed="rId3" cstate="print"/>
          <a:srcRect/>
          <a:stretch>
            <a:fillRect/>
          </a:stretch>
        </p:blipFill>
        <p:spPr bwMode="auto">
          <a:xfrm>
            <a:off x="6050643" y="1052834"/>
            <a:ext cx="2783345" cy="2621701"/>
          </a:xfrm>
          <a:prstGeom prst="rect">
            <a:avLst/>
          </a:prstGeom>
          <a:noFill/>
          <a:ln w="9525">
            <a:noFill/>
            <a:miter lim="800000"/>
            <a:headEnd/>
            <a:tailEnd/>
          </a:ln>
        </p:spPr>
      </p:pic>
      <p:pic>
        <p:nvPicPr>
          <p:cNvPr id="5" name="Picture 3"/>
          <p:cNvPicPr>
            <a:picLocks noChangeAspect="1" noChangeArrowheads="1"/>
          </p:cNvPicPr>
          <p:nvPr/>
        </p:nvPicPr>
        <p:blipFill>
          <a:blip r:embed="rId4" cstate="print"/>
          <a:srcRect/>
          <a:stretch>
            <a:fillRect/>
          </a:stretch>
        </p:blipFill>
        <p:spPr bwMode="auto">
          <a:xfrm>
            <a:off x="9012735" y="1052834"/>
            <a:ext cx="2859951" cy="2621701"/>
          </a:xfrm>
          <a:prstGeom prst="rect">
            <a:avLst/>
          </a:prstGeom>
          <a:noFill/>
          <a:ln w="9525">
            <a:noFill/>
            <a:miter lim="800000"/>
            <a:headEnd/>
            <a:tailEnd/>
          </a:ln>
        </p:spPr>
      </p:pic>
      <p:pic>
        <p:nvPicPr>
          <p:cNvPr id="6" name="Picture 4"/>
          <p:cNvPicPr>
            <a:picLocks noChangeAspect="1" noChangeArrowheads="1"/>
          </p:cNvPicPr>
          <p:nvPr/>
        </p:nvPicPr>
        <p:blipFill>
          <a:blip r:embed="rId5" cstate="print"/>
          <a:srcRect/>
          <a:stretch>
            <a:fillRect/>
          </a:stretch>
        </p:blipFill>
        <p:spPr bwMode="auto">
          <a:xfrm>
            <a:off x="6050643" y="3779405"/>
            <a:ext cx="2042822" cy="2534311"/>
          </a:xfrm>
          <a:prstGeom prst="rect">
            <a:avLst/>
          </a:prstGeom>
          <a:noFill/>
          <a:ln w="9525">
            <a:noFill/>
            <a:miter lim="800000"/>
            <a:headEnd/>
            <a:tailEnd/>
          </a:ln>
        </p:spPr>
      </p:pic>
      <p:pic>
        <p:nvPicPr>
          <p:cNvPr id="7" name="Picture 5"/>
          <p:cNvPicPr>
            <a:picLocks noChangeAspect="1" noChangeArrowheads="1"/>
          </p:cNvPicPr>
          <p:nvPr/>
        </p:nvPicPr>
        <p:blipFill>
          <a:blip r:embed="rId6" cstate="print"/>
          <a:srcRect/>
          <a:stretch>
            <a:fillRect/>
          </a:stretch>
        </p:blipFill>
        <p:spPr bwMode="auto">
          <a:xfrm>
            <a:off x="8195607" y="3779405"/>
            <a:ext cx="3664312" cy="2534311"/>
          </a:xfrm>
          <a:prstGeom prst="rect">
            <a:avLst/>
          </a:prstGeom>
          <a:noFill/>
          <a:ln w="9525">
            <a:noFill/>
            <a:miter lim="800000"/>
            <a:headEnd/>
            <a:tailEnd/>
          </a:ln>
        </p:spPr>
      </p:pic>
      <p:sp>
        <p:nvSpPr>
          <p:cNvPr id="8" name="Rectangle 7"/>
          <p:cNvSpPr/>
          <p:nvPr/>
        </p:nvSpPr>
        <p:spPr>
          <a:xfrm>
            <a:off x="0" y="55610"/>
            <a:ext cx="12192000" cy="482207"/>
          </a:xfrm>
          <a:prstGeom prst="rect">
            <a:avLst/>
          </a:prstGeom>
          <a:solidFill>
            <a:srgbClr val="800080"/>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9" name="Title 1"/>
          <p:cNvSpPr txBox="1">
            <a:spLocks/>
          </p:cNvSpPr>
          <p:nvPr/>
        </p:nvSpPr>
        <p:spPr>
          <a:xfrm>
            <a:off x="3969618" y="-4529"/>
            <a:ext cx="5638800" cy="534987"/>
          </a:xfrm>
          <a:prstGeom prst="rect">
            <a:avLst/>
          </a:prstGeom>
        </p:spPr>
        <p:txBody>
          <a:bodyPr vert="horz" lIns="91440" tIns="45720" rIns="91440" bIns="45720" rtlCol="0" anchor="ctr">
            <a:normAutofit fontScale="97500"/>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bg1"/>
                </a:solidFill>
                <a:effectLst/>
                <a:uLnTx/>
                <a:uFillTx/>
                <a:latin typeface="Arial Rounded MT Bold" pitchFamily="34" charset="0"/>
                <a:ea typeface="+mj-ea"/>
                <a:cs typeface="+mj-cs"/>
              </a:rPr>
              <a:t>Two Kinds of Body Fat</a:t>
            </a:r>
            <a:endParaRPr kumimoji="0" lang="en-US" sz="3200" b="1"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par>
                                <p:cTn id="13" presetID="3" presetClass="entr" presetSubtype="1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27807"/>
            <a:ext cx="12192000" cy="451954"/>
          </a:xfrm>
          <a:prstGeom prst="rect">
            <a:avLst/>
          </a:prstGeom>
          <a:solidFill>
            <a:srgbClr val="800080"/>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4" name="Title 1"/>
          <p:cNvSpPr txBox="1">
            <a:spLocks/>
          </p:cNvSpPr>
          <p:nvPr/>
        </p:nvSpPr>
        <p:spPr>
          <a:xfrm>
            <a:off x="0" y="29034"/>
            <a:ext cx="12192000" cy="501424"/>
          </a:xfrm>
          <a:prstGeom prst="rect">
            <a:avLst/>
          </a:prstGeom>
        </p:spPr>
        <p:txBody>
          <a:bodyPr>
            <a:normAutofit fontScale="97500" lnSpcReduction="10000"/>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chemeClr val="bg1"/>
                </a:solidFill>
                <a:effectLst/>
                <a:uLnTx/>
                <a:uFillTx/>
                <a:latin typeface="Arial Rounded MT Bold" pitchFamily="34" charset="0"/>
                <a:ea typeface="+mj-ea"/>
                <a:cs typeface="+mj-cs"/>
              </a:rPr>
              <a:t>Visceral Fat  –  a Toxic Asset</a:t>
            </a:r>
            <a:endParaRPr kumimoji="0" lang="en-US" sz="3200" b="1"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pic>
        <p:nvPicPr>
          <p:cNvPr id="5" name="Picture 6" descr="http://medicalmyths.files.wordpress.com/2008/07/portalcirculation.jpg"/>
          <p:cNvPicPr>
            <a:picLocks noChangeAspect="1" noChangeArrowheads="1"/>
          </p:cNvPicPr>
          <p:nvPr/>
        </p:nvPicPr>
        <p:blipFill>
          <a:blip r:embed="rId2" cstate="print"/>
          <a:srcRect/>
          <a:stretch>
            <a:fillRect/>
          </a:stretch>
        </p:blipFill>
        <p:spPr bwMode="auto">
          <a:xfrm>
            <a:off x="5994404" y="1117394"/>
            <a:ext cx="5834795" cy="4847978"/>
          </a:xfrm>
          <a:prstGeom prst="rect">
            <a:avLst/>
          </a:prstGeom>
          <a:noFill/>
          <a:ln w="9525">
            <a:noFill/>
            <a:miter lim="800000"/>
            <a:headEnd/>
            <a:tailEnd/>
          </a:ln>
        </p:spPr>
      </p:pic>
      <p:pic>
        <p:nvPicPr>
          <p:cNvPr id="6" name="Picture 2"/>
          <p:cNvPicPr>
            <a:picLocks noChangeAspect="1" noChangeArrowheads="1"/>
          </p:cNvPicPr>
          <p:nvPr/>
        </p:nvPicPr>
        <p:blipFill>
          <a:blip r:embed="rId3" cstate="print"/>
          <a:srcRect/>
          <a:stretch>
            <a:fillRect/>
          </a:stretch>
        </p:blipFill>
        <p:spPr bwMode="auto">
          <a:xfrm>
            <a:off x="784516" y="1451436"/>
            <a:ext cx="4280975" cy="404948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174171" y="209549"/>
            <a:ext cx="11843658" cy="6147707"/>
          </a:xfrm>
          <a:prstGeom prst="rect">
            <a:avLst/>
          </a:prstGeom>
          <a:noFill/>
          <a:ln w="9525">
            <a:noFill/>
            <a:miter lim="800000"/>
            <a:headEnd/>
            <a:tailEnd/>
          </a:ln>
        </p:spPr>
      </p:pic>
      <p:sp>
        <p:nvSpPr>
          <p:cNvPr id="4" name="Rectangle 3"/>
          <p:cNvSpPr/>
          <p:nvPr/>
        </p:nvSpPr>
        <p:spPr>
          <a:xfrm>
            <a:off x="6154057" y="3236686"/>
            <a:ext cx="2859314" cy="986971"/>
          </a:xfrm>
          <a:prstGeom prst="rect">
            <a:avLst/>
          </a:prstGeom>
          <a:solidFill>
            <a:srgbClr val="FFC00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48</a:t>
            </a:fld>
            <a:endParaRPr lang="en-IN"/>
          </a:p>
        </p:txBody>
      </p:sp>
      <p:pic>
        <p:nvPicPr>
          <p:cNvPr id="3" name="Picture 2"/>
          <p:cNvPicPr>
            <a:picLocks noChangeAspect="1" noChangeArrowheads="1"/>
          </p:cNvPicPr>
          <p:nvPr/>
        </p:nvPicPr>
        <p:blipFill>
          <a:blip r:embed="rId2" cstate="print"/>
          <a:srcRect/>
          <a:stretch>
            <a:fillRect/>
          </a:stretch>
        </p:blipFill>
        <p:spPr bwMode="auto">
          <a:xfrm>
            <a:off x="0" y="-4530"/>
            <a:ext cx="9144000" cy="1992987"/>
          </a:xfrm>
          <a:prstGeom prst="rect">
            <a:avLst/>
          </a:prstGeom>
          <a:noFill/>
          <a:ln w="9525">
            <a:noFill/>
            <a:miter lim="800000"/>
            <a:headEnd/>
            <a:tailEnd/>
          </a:ln>
          <a:effectLst/>
        </p:spPr>
      </p:pic>
      <p:pic>
        <p:nvPicPr>
          <p:cNvPr id="4" name="Picture 3"/>
          <p:cNvPicPr>
            <a:picLocks noChangeAspect="1" noChangeArrowheads="1"/>
          </p:cNvPicPr>
          <p:nvPr/>
        </p:nvPicPr>
        <p:blipFill>
          <a:blip r:embed="rId3" cstate="print"/>
          <a:srcRect/>
          <a:stretch>
            <a:fillRect/>
          </a:stretch>
        </p:blipFill>
        <p:spPr bwMode="auto">
          <a:xfrm>
            <a:off x="243568" y="2162630"/>
            <a:ext cx="5344431" cy="390988"/>
          </a:xfrm>
          <a:prstGeom prst="rect">
            <a:avLst/>
          </a:prstGeom>
          <a:noFill/>
          <a:ln w="9525">
            <a:noFill/>
            <a:miter lim="800000"/>
            <a:headEnd/>
            <a:tailEnd/>
          </a:ln>
          <a:effectLst/>
        </p:spPr>
      </p:pic>
      <p:pic>
        <p:nvPicPr>
          <p:cNvPr id="5" name="Picture 4"/>
          <p:cNvPicPr>
            <a:picLocks noChangeAspect="1" noChangeArrowheads="1"/>
          </p:cNvPicPr>
          <p:nvPr/>
        </p:nvPicPr>
        <p:blipFill>
          <a:blip r:embed="rId4" cstate="print"/>
          <a:srcRect/>
          <a:stretch>
            <a:fillRect/>
          </a:stretch>
        </p:blipFill>
        <p:spPr bwMode="auto">
          <a:xfrm>
            <a:off x="290676" y="2600918"/>
            <a:ext cx="6110123" cy="504244"/>
          </a:xfrm>
          <a:prstGeom prst="rect">
            <a:avLst/>
          </a:prstGeom>
          <a:noFill/>
          <a:ln w="9525">
            <a:noFill/>
            <a:miter lim="800000"/>
            <a:headEnd/>
            <a:tailEnd/>
          </a:ln>
          <a:effectLst/>
        </p:spPr>
      </p:pic>
      <p:pic>
        <p:nvPicPr>
          <p:cNvPr id="6" name="Picture 5"/>
          <p:cNvPicPr>
            <a:picLocks noChangeAspect="1" noChangeArrowheads="1"/>
          </p:cNvPicPr>
          <p:nvPr/>
        </p:nvPicPr>
        <p:blipFill>
          <a:blip r:embed="rId5" cstate="print"/>
          <a:srcRect/>
          <a:stretch>
            <a:fillRect/>
          </a:stretch>
        </p:blipFill>
        <p:spPr bwMode="auto">
          <a:xfrm>
            <a:off x="296852" y="3206978"/>
            <a:ext cx="6829662" cy="496799"/>
          </a:xfrm>
          <a:prstGeom prst="rect">
            <a:avLst/>
          </a:prstGeom>
          <a:noFill/>
          <a:ln w="9525">
            <a:noFill/>
            <a:miter lim="800000"/>
            <a:headEnd/>
            <a:tailEnd/>
          </a:ln>
          <a:effectLst/>
        </p:spPr>
      </p:pic>
      <p:pic>
        <p:nvPicPr>
          <p:cNvPr id="7" name="Picture 6"/>
          <p:cNvPicPr>
            <a:picLocks noChangeAspect="1" noChangeArrowheads="1"/>
          </p:cNvPicPr>
          <p:nvPr/>
        </p:nvPicPr>
        <p:blipFill>
          <a:blip r:embed="rId6" cstate="print"/>
          <a:srcRect/>
          <a:stretch>
            <a:fillRect/>
          </a:stretch>
        </p:blipFill>
        <p:spPr bwMode="auto">
          <a:xfrm>
            <a:off x="268512" y="3788228"/>
            <a:ext cx="7424059" cy="408125"/>
          </a:xfrm>
          <a:prstGeom prst="rect">
            <a:avLst/>
          </a:prstGeom>
          <a:noFill/>
          <a:ln w="9525">
            <a:noFill/>
            <a:miter lim="800000"/>
            <a:headEnd/>
            <a:tailEnd/>
          </a:ln>
          <a:effectLst/>
        </p:spPr>
      </p:pic>
      <p:pic>
        <p:nvPicPr>
          <p:cNvPr id="8" name="Picture 2" descr="http://www.phen375reviewszone.com/wp-content/uploads/2012/04/overweight-causes.jpg"/>
          <p:cNvPicPr>
            <a:picLocks noChangeAspect="1" noChangeArrowheads="1"/>
          </p:cNvPicPr>
          <p:nvPr/>
        </p:nvPicPr>
        <p:blipFill>
          <a:blip r:embed="rId7" cstate="print"/>
          <a:srcRect/>
          <a:stretch>
            <a:fillRect/>
          </a:stretch>
        </p:blipFill>
        <p:spPr bwMode="auto">
          <a:xfrm>
            <a:off x="9419773" y="304794"/>
            <a:ext cx="2598016" cy="2685145"/>
          </a:xfrm>
          <a:prstGeom prst="rect">
            <a:avLst/>
          </a:prstGeom>
          <a:noFill/>
        </p:spPr>
      </p:pic>
      <p:pic>
        <p:nvPicPr>
          <p:cNvPr id="9" name="Picture 4" descr="http://2.bp.blogspot.com/-30DrSofdKsI/T6o-BMibf-I/AAAAAAAAAKI/sJ6khvkfuHA/s1600/Type-2-diabetics.jpg"/>
          <p:cNvPicPr>
            <a:picLocks noChangeAspect="1" noChangeArrowheads="1"/>
          </p:cNvPicPr>
          <p:nvPr/>
        </p:nvPicPr>
        <p:blipFill>
          <a:blip r:embed="rId8" cstate="print"/>
          <a:srcRect/>
          <a:stretch>
            <a:fillRect/>
          </a:stretch>
        </p:blipFill>
        <p:spPr bwMode="auto">
          <a:xfrm>
            <a:off x="9143998" y="3780061"/>
            <a:ext cx="2324536" cy="2286000"/>
          </a:xfrm>
          <a:prstGeom prst="rect">
            <a:avLst/>
          </a:prstGeom>
          <a:noFill/>
        </p:spPr>
      </p:pic>
      <p:pic>
        <p:nvPicPr>
          <p:cNvPr id="10" name="Picture 6" descr="http://www.nlm.nih.gov/medlineplus/images/bloodpressuretest.jpg"/>
          <p:cNvPicPr>
            <a:picLocks noChangeAspect="1" noChangeArrowheads="1"/>
          </p:cNvPicPr>
          <p:nvPr/>
        </p:nvPicPr>
        <p:blipFill>
          <a:blip r:embed="rId9" cstate="print"/>
          <a:srcRect/>
          <a:stretch>
            <a:fillRect/>
          </a:stretch>
        </p:blipFill>
        <p:spPr bwMode="auto">
          <a:xfrm>
            <a:off x="5522714" y="4231176"/>
            <a:ext cx="2286000" cy="2297709"/>
          </a:xfrm>
          <a:prstGeom prst="rect">
            <a:avLst/>
          </a:prstGeom>
          <a:noFill/>
        </p:spPr>
      </p:pic>
      <p:sp>
        <p:nvSpPr>
          <p:cNvPr id="11" name="Multiply 10"/>
          <p:cNvSpPr/>
          <p:nvPr/>
        </p:nvSpPr>
        <p:spPr>
          <a:xfrm>
            <a:off x="1712686" y="522520"/>
            <a:ext cx="1055905" cy="913495"/>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8" descr="http://blog.onlineherbs.com/wp-content/uploads/2012/01/Heart-Disease.jpg"/>
          <p:cNvPicPr>
            <a:picLocks noChangeAspect="1" noChangeArrowheads="1"/>
          </p:cNvPicPr>
          <p:nvPr/>
        </p:nvPicPr>
        <p:blipFill>
          <a:blip r:embed="rId10" cstate="print"/>
          <a:srcRect/>
          <a:stretch>
            <a:fillRect/>
          </a:stretch>
        </p:blipFill>
        <p:spPr bwMode="auto">
          <a:xfrm>
            <a:off x="1625600" y="4252686"/>
            <a:ext cx="2307771" cy="224957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childTnLst>
                          </p:cTn>
                        </p:par>
                      </p:childTnLst>
                    </p:cTn>
                  </p:par>
                  <p:par>
                    <p:cTn id="10" fill="hold">
                      <p:stCondLst>
                        <p:cond delay="indefinite"/>
                      </p:stCondLst>
                      <p:childTnLst>
                        <p:par>
                          <p:cTn id="11" fill="hold">
                            <p:stCondLst>
                              <p:cond delay="0"/>
                            </p:stCondLst>
                            <p:childTnLst>
                              <p:par>
                                <p:cTn id="12" presetID="12" presetClass="entr" presetSubtype="1"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slide(fromTop)">
                                      <p:cBhvr>
                                        <p:cTn id="14" dur="500"/>
                                        <p:tgtEl>
                                          <p:spTgt spid="8"/>
                                        </p:tgtEl>
                                      </p:cBhvr>
                                    </p:animEffect>
                                  </p:childTnLst>
                                </p:cTn>
                              </p:par>
                              <p:par>
                                <p:cTn id="15" presetID="12" presetClass="entr" presetSubtype="8"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slide(from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lide(fromTop)">
                                      <p:cBhvr>
                                        <p:cTn id="22" dur="500"/>
                                        <p:tgtEl>
                                          <p:spTgt spid="9"/>
                                        </p:tgtEl>
                                      </p:cBhvr>
                                    </p:animEffect>
                                  </p:childTnLst>
                                </p:cTn>
                              </p:par>
                              <p:par>
                                <p:cTn id="23" presetID="12" presetClass="entr" presetSubtype="8"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slide(fromLeft)">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slide(fromTop)">
                                      <p:cBhvr>
                                        <p:cTn id="30" dur="500"/>
                                        <p:tgtEl>
                                          <p:spTgt spid="10"/>
                                        </p:tgtEl>
                                      </p:cBhvr>
                                    </p:animEffect>
                                  </p:childTnLst>
                                </p:cTn>
                              </p:par>
                              <p:par>
                                <p:cTn id="31" presetID="12" presetClass="entr" presetSubtype="8"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slide(fromLeft)">
                                      <p:cBhvr>
                                        <p:cTn id="33" dur="500"/>
                                        <p:tgtEl>
                                          <p:spTgt spid="6"/>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1"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slide(fromTop)">
                                      <p:cBhvr>
                                        <p:cTn id="38" dur="500"/>
                                        <p:tgtEl>
                                          <p:spTgt spid="12"/>
                                        </p:tgtEl>
                                      </p:cBhvr>
                                    </p:animEffect>
                                  </p:childTnLst>
                                </p:cTn>
                              </p:par>
                              <p:par>
                                <p:cTn id="39" presetID="12" presetClass="entr" presetSubtype="8"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slide(fromLeft)">
                                      <p:cBhvr>
                                        <p:cTn id="4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87086" y="116116"/>
            <a:ext cx="12017829" cy="6313715"/>
            <a:chOff x="0" y="0"/>
            <a:chExt cx="9144000" cy="5143500"/>
          </a:xfrm>
        </p:grpSpPr>
        <p:sp>
          <p:nvSpPr>
            <p:cNvPr id="3" name="Rectangle 2"/>
            <p:cNvSpPr/>
            <p:nvPr/>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fontAlgn="auto">
                <a:spcBef>
                  <a:spcPts val="0"/>
                </a:spcBef>
                <a:spcAft>
                  <a:spcPts val="0"/>
                </a:spcAft>
                <a:defRPr/>
              </a:pPr>
              <a:endParaRPr lang="en-US"/>
            </a:p>
          </p:txBody>
        </p:sp>
        <p:sp>
          <p:nvSpPr>
            <p:cNvPr id="4" name="Title 1"/>
            <p:cNvSpPr txBox="1">
              <a:spLocks/>
            </p:cNvSpPr>
            <p:nvPr/>
          </p:nvSpPr>
          <p:spPr>
            <a:xfrm>
              <a:off x="0" y="49244"/>
              <a:ext cx="9144000" cy="535531"/>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smtClean="0">
                  <a:ln>
                    <a:noFill/>
                  </a:ln>
                  <a:solidFill>
                    <a:schemeClr val="bg1"/>
                  </a:solidFill>
                  <a:effectLst/>
                  <a:uLnTx/>
                  <a:uFillTx/>
                  <a:latin typeface="+mj-lt"/>
                  <a:ea typeface="+mj-ea"/>
                  <a:cs typeface="+mj-cs"/>
                </a:rPr>
                <a:t>Proteins from Indian Breakfasts</a:t>
              </a:r>
              <a:endParaRPr kumimoji="0" lang="en-US" sz="3600" b="1" i="0" u="none" strike="noStrike" kern="1200" cap="none" spc="0" normalizeH="0" baseline="0" noProof="0" dirty="0">
                <a:ln>
                  <a:noFill/>
                </a:ln>
                <a:solidFill>
                  <a:schemeClr val="bg1"/>
                </a:solidFill>
                <a:effectLst/>
                <a:uLnTx/>
                <a:uFillTx/>
                <a:latin typeface="+mj-lt"/>
                <a:ea typeface="+mj-ea"/>
                <a:cs typeface="+mj-cs"/>
              </a:endParaRPr>
            </a:p>
          </p:txBody>
        </p:sp>
        <p:pic>
          <p:nvPicPr>
            <p:cNvPr id="5" name="Picture 2"/>
            <p:cNvPicPr>
              <a:picLocks noChangeAspect="1" noChangeArrowheads="1"/>
            </p:cNvPicPr>
            <p:nvPr/>
          </p:nvPicPr>
          <p:blipFill>
            <a:blip r:embed="rId2" cstate="print"/>
            <a:srcRect/>
            <a:stretch>
              <a:fillRect/>
            </a:stretch>
          </p:blipFill>
          <p:spPr bwMode="auto">
            <a:xfrm>
              <a:off x="838200" y="742950"/>
              <a:ext cx="2943225" cy="638175"/>
            </a:xfrm>
            <a:prstGeom prst="rect">
              <a:avLst/>
            </a:prstGeom>
            <a:noFill/>
            <a:ln w="9525">
              <a:noFill/>
              <a:miter lim="800000"/>
              <a:headEnd/>
              <a:tailEnd/>
            </a:ln>
          </p:spPr>
        </p:pic>
        <p:pic>
          <p:nvPicPr>
            <p:cNvPr id="6" name="Picture 4"/>
            <p:cNvPicPr>
              <a:picLocks noChangeAspect="1" noChangeArrowheads="1"/>
            </p:cNvPicPr>
            <p:nvPr/>
          </p:nvPicPr>
          <p:blipFill>
            <a:blip r:embed="rId3" cstate="print"/>
            <a:srcRect/>
            <a:stretch>
              <a:fillRect/>
            </a:stretch>
          </p:blipFill>
          <p:spPr bwMode="auto">
            <a:xfrm>
              <a:off x="0" y="742950"/>
              <a:ext cx="838200" cy="631444"/>
            </a:xfrm>
            <a:prstGeom prst="rect">
              <a:avLst/>
            </a:prstGeom>
            <a:noFill/>
            <a:ln w="9525">
              <a:noFill/>
              <a:miter lim="800000"/>
              <a:headEnd/>
              <a:tailEnd/>
            </a:ln>
          </p:spPr>
        </p:pic>
        <p:pic>
          <p:nvPicPr>
            <p:cNvPr id="7" name="Picture 5"/>
            <p:cNvPicPr>
              <a:picLocks noChangeAspect="1" noChangeArrowheads="1"/>
            </p:cNvPicPr>
            <p:nvPr/>
          </p:nvPicPr>
          <p:blipFill>
            <a:blip r:embed="rId4" cstate="print"/>
            <a:srcRect/>
            <a:stretch>
              <a:fillRect/>
            </a:stretch>
          </p:blipFill>
          <p:spPr bwMode="auto">
            <a:xfrm>
              <a:off x="152400" y="1200150"/>
              <a:ext cx="609600" cy="161925"/>
            </a:xfrm>
            <a:prstGeom prst="rect">
              <a:avLst/>
            </a:prstGeom>
            <a:noFill/>
            <a:ln w="9525">
              <a:noFill/>
              <a:miter lim="800000"/>
              <a:headEnd/>
              <a:tailEnd/>
            </a:ln>
          </p:spPr>
        </p:pic>
        <p:pic>
          <p:nvPicPr>
            <p:cNvPr id="8" name="Picture 6"/>
            <p:cNvPicPr>
              <a:picLocks noChangeAspect="1" noChangeArrowheads="1"/>
            </p:cNvPicPr>
            <p:nvPr/>
          </p:nvPicPr>
          <p:blipFill>
            <a:blip r:embed="rId5" cstate="print"/>
            <a:srcRect/>
            <a:stretch>
              <a:fillRect/>
            </a:stretch>
          </p:blipFill>
          <p:spPr bwMode="auto">
            <a:xfrm>
              <a:off x="819150" y="1581150"/>
              <a:ext cx="2971800" cy="600075"/>
            </a:xfrm>
            <a:prstGeom prst="rect">
              <a:avLst/>
            </a:prstGeom>
            <a:noFill/>
            <a:ln w="9525">
              <a:noFill/>
              <a:miter lim="800000"/>
              <a:headEnd/>
              <a:tailEnd/>
            </a:ln>
          </p:spPr>
        </p:pic>
        <p:pic>
          <p:nvPicPr>
            <p:cNvPr id="9" name="Picture 7"/>
            <p:cNvPicPr>
              <a:picLocks noChangeAspect="1" noChangeArrowheads="1"/>
            </p:cNvPicPr>
            <p:nvPr/>
          </p:nvPicPr>
          <p:blipFill>
            <a:blip r:embed="rId6" cstate="print"/>
            <a:srcRect/>
            <a:stretch>
              <a:fillRect/>
            </a:stretch>
          </p:blipFill>
          <p:spPr bwMode="auto">
            <a:xfrm>
              <a:off x="0" y="1568882"/>
              <a:ext cx="838199" cy="621868"/>
            </a:xfrm>
            <a:prstGeom prst="rect">
              <a:avLst/>
            </a:prstGeom>
            <a:noFill/>
            <a:ln w="9525">
              <a:noFill/>
              <a:miter lim="800000"/>
              <a:headEnd/>
              <a:tailEnd/>
            </a:ln>
          </p:spPr>
        </p:pic>
        <p:pic>
          <p:nvPicPr>
            <p:cNvPr id="10" name="Picture 8"/>
            <p:cNvPicPr>
              <a:picLocks noChangeAspect="1" noChangeArrowheads="1"/>
            </p:cNvPicPr>
            <p:nvPr/>
          </p:nvPicPr>
          <p:blipFill>
            <a:blip r:embed="rId7" cstate="print"/>
            <a:srcRect/>
            <a:stretch>
              <a:fillRect/>
            </a:stretch>
          </p:blipFill>
          <p:spPr bwMode="auto">
            <a:xfrm>
              <a:off x="152400" y="2038350"/>
              <a:ext cx="657225" cy="152400"/>
            </a:xfrm>
            <a:prstGeom prst="rect">
              <a:avLst/>
            </a:prstGeom>
            <a:noFill/>
            <a:ln w="9525">
              <a:noFill/>
              <a:miter lim="800000"/>
              <a:headEnd/>
              <a:tailEnd/>
            </a:ln>
          </p:spPr>
        </p:pic>
        <p:pic>
          <p:nvPicPr>
            <p:cNvPr id="11" name="Picture 9"/>
            <p:cNvPicPr>
              <a:picLocks noChangeAspect="1" noChangeArrowheads="1"/>
            </p:cNvPicPr>
            <p:nvPr/>
          </p:nvPicPr>
          <p:blipFill>
            <a:blip r:embed="rId8" cstate="print"/>
            <a:srcRect/>
            <a:stretch>
              <a:fillRect/>
            </a:stretch>
          </p:blipFill>
          <p:spPr bwMode="auto">
            <a:xfrm>
              <a:off x="819150" y="2419350"/>
              <a:ext cx="2971800" cy="609600"/>
            </a:xfrm>
            <a:prstGeom prst="rect">
              <a:avLst/>
            </a:prstGeom>
            <a:noFill/>
            <a:ln w="9525">
              <a:noFill/>
              <a:miter lim="800000"/>
              <a:headEnd/>
              <a:tailEnd/>
            </a:ln>
          </p:spPr>
        </p:pic>
        <p:pic>
          <p:nvPicPr>
            <p:cNvPr id="12" name="Picture 11"/>
            <p:cNvPicPr>
              <a:picLocks noChangeAspect="1" noChangeArrowheads="1"/>
            </p:cNvPicPr>
            <p:nvPr/>
          </p:nvPicPr>
          <p:blipFill>
            <a:blip r:embed="rId9" cstate="print"/>
            <a:srcRect/>
            <a:stretch>
              <a:fillRect/>
            </a:stretch>
          </p:blipFill>
          <p:spPr bwMode="auto">
            <a:xfrm>
              <a:off x="0" y="2419350"/>
              <a:ext cx="838200" cy="595030"/>
            </a:xfrm>
            <a:prstGeom prst="rect">
              <a:avLst/>
            </a:prstGeom>
            <a:noFill/>
            <a:ln w="9525">
              <a:noFill/>
              <a:miter lim="800000"/>
              <a:headEnd/>
              <a:tailEnd/>
            </a:ln>
          </p:spPr>
        </p:pic>
        <p:pic>
          <p:nvPicPr>
            <p:cNvPr id="13" name="Picture 10"/>
            <p:cNvPicPr>
              <a:picLocks noChangeAspect="1" noChangeArrowheads="1"/>
            </p:cNvPicPr>
            <p:nvPr/>
          </p:nvPicPr>
          <p:blipFill>
            <a:blip r:embed="rId10" cstate="print"/>
            <a:srcRect/>
            <a:stretch>
              <a:fillRect/>
            </a:stretch>
          </p:blipFill>
          <p:spPr bwMode="auto">
            <a:xfrm>
              <a:off x="104775" y="2828925"/>
              <a:ext cx="647700" cy="171450"/>
            </a:xfrm>
            <a:prstGeom prst="rect">
              <a:avLst/>
            </a:prstGeom>
            <a:noFill/>
            <a:ln w="9525">
              <a:noFill/>
              <a:miter lim="800000"/>
              <a:headEnd/>
              <a:tailEnd/>
            </a:ln>
          </p:spPr>
        </p:pic>
        <p:pic>
          <p:nvPicPr>
            <p:cNvPr id="14" name="Picture 13"/>
            <p:cNvPicPr>
              <a:picLocks noChangeAspect="1" noChangeArrowheads="1"/>
            </p:cNvPicPr>
            <p:nvPr/>
          </p:nvPicPr>
          <p:blipFill>
            <a:blip r:embed="rId11" cstate="print"/>
            <a:srcRect/>
            <a:stretch>
              <a:fillRect/>
            </a:stretch>
          </p:blipFill>
          <p:spPr bwMode="auto">
            <a:xfrm>
              <a:off x="1" y="3257551"/>
              <a:ext cx="870856" cy="609599"/>
            </a:xfrm>
            <a:prstGeom prst="rect">
              <a:avLst/>
            </a:prstGeom>
            <a:noFill/>
            <a:ln w="9525">
              <a:noFill/>
              <a:miter lim="800000"/>
              <a:headEnd/>
              <a:tailEnd/>
            </a:ln>
          </p:spPr>
        </p:pic>
        <p:pic>
          <p:nvPicPr>
            <p:cNvPr id="15" name="Picture 14"/>
            <p:cNvPicPr>
              <a:picLocks noChangeAspect="1" noChangeArrowheads="1"/>
            </p:cNvPicPr>
            <p:nvPr/>
          </p:nvPicPr>
          <p:blipFill>
            <a:blip r:embed="rId12" cstate="print"/>
            <a:srcRect/>
            <a:stretch>
              <a:fillRect/>
            </a:stretch>
          </p:blipFill>
          <p:spPr bwMode="auto">
            <a:xfrm>
              <a:off x="838200" y="3257550"/>
              <a:ext cx="2933700" cy="581025"/>
            </a:xfrm>
            <a:prstGeom prst="rect">
              <a:avLst/>
            </a:prstGeom>
            <a:noFill/>
            <a:ln w="9525">
              <a:noFill/>
              <a:miter lim="800000"/>
              <a:headEnd/>
              <a:tailEnd/>
            </a:ln>
          </p:spPr>
        </p:pic>
        <p:pic>
          <p:nvPicPr>
            <p:cNvPr id="16" name="Picture 15"/>
            <p:cNvPicPr>
              <a:picLocks noChangeAspect="1" noChangeArrowheads="1"/>
            </p:cNvPicPr>
            <p:nvPr/>
          </p:nvPicPr>
          <p:blipFill>
            <a:blip r:embed="rId13" cstate="print"/>
            <a:srcRect/>
            <a:stretch>
              <a:fillRect/>
            </a:stretch>
          </p:blipFill>
          <p:spPr bwMode="auto">
            <a:xfrm>
              <a:off x="66675" y="3686175"/>
              <a:ext cx="685800" cy="171450"/>
            </a:xfrm>
            <a:prstGeom prst="rect">
              <a:avLst/>
            </a:prstGeom>
            <a:noFill/>
            <a:ln w="9525">
              <a:noFill/>
              <a:miter lim="800000"/>
              <a:headEnd/>
              <a:tailEnd/>
            </a:ln>
          </p:spPr>
        </p:pic>
        <p:pic>
          <p:nvPicPr>
            <p:cNvPr id="17" name="Picture 16"/>
            <p:cNvPicPr>
              <a:picLocks noChangeAspect="1" noChangeArrowheads="1"/>
            </p:cNvPicPr>
            <p:nvPr/>
          </p:nvPicPr>
          <p:blipFill>
            <a:blip r:embed="rId14" cstate="print"/>
            <a:srcRect/>
            <a:stretch>
              <a:fillRect/>
            </a:stretch>
          </p:blipFill>
          <p:spPr bwMode="auto">
            <a:xfrm>
              <a:off x="838200" y="4019550"/>
              <a:ext cx="2914650" cy="609600"/>
            </a:xfrm>
            <a:prstGeom prst="rect">
              <a:avLst/>
            </a:prstGeom>
            <a:noFill/>
            <a:ln w="9525">
              <a:noFill/>
              <a:miter lim="800000"/>
              <a:headEnd/>
              <a:tailEnd/>
            </a:ln>
          </p:spPr>
        </p:pic>
        <p:pic>
          <p:nvPicPr>
            <p:cNvPr id="18" name="Picture 18"/>
            <p:cNvPicPr>
              <a:picLocks noChangeAspect="1" noChangeArrowheads="1"/>
            </p:cNvPicPr>
            <p:nvPr/>
          </p:nvPicPr>
          <p:blipFill>
            <a:blip r:embed="rId15" cstate="print"/>
            <a:srcRect/>
            <a:stretch>
              <a:fillRect/>
            </a:stretch>
          </p:blipFill>
          <p:spPr bwMode="auto">
            <a:xfrm>
              <a:off x="0" y="3976826"/>
              <a:ext cx="838200" cy="654653"/>
            </a:xfrm>
            <a:prstGeom prst="rect">
              <a:avLst/>
            </a:prstGeom>
            <a:noFill/>
            <a:ln w="9525">
              <a:noFill/>
              <a:miter lim="800000"/>
              <a:headEnd/>
              <a:tailEnd/>
            </a:ln>
          </p:spPr>
        </p:pic>
        <p:pic>
          <p:nvPicPr>
            <p:cNvPr id="19" name="Picture 17"/>
            <p:cNvPicPr>
              <a:picLocks noChangeAspect="1" noChangeArrowheads="1"/>
            </p:cNvPicPr>
            <p:nvPr/>
          </p:nvPicPr>
          <p:blipFill>
            <a:blip r:embed="rId16" cstate="print"/>
            <a:srcRect/>
            <a:stretch>
              <a:fillRect/>
            </a:stretch>
          </p:blipFill>
          <p:spPr bwMode="auto">
            <a:xfrm>
              <a:off x="66675" y="4457700"/>
              <a:ext cx="695325" cy="161925"/>
            </a:xfrm>
            <a:prstGeom prst="rect">
              <a:avLst/>
            </a:prstGeom>
            <a:noFill/>
            <a:ln w="9525">
              <a:noFill/>
              <a:miter lim="800000"/>
              <a:headEnd/>
              <a:tailEnd/>
            </a:ln>
          </p:spPr>
        </p:pic>
        <p:pic>
          <p:nvPicPr>
            <p:cNvPr id="20" name="Picture 19"/>
            <p:cNvPicPr>
              <a:picLocks noChangeAspect="1" noChangeArrowheads="1"/>
            </p:cNvPicPr>
            <p:nvPr/>
          </p:nvPicPr>
          <p:blipFill>
            <a:blip r:embed="rId17" cstate="print"/>
            <a:srcRect/>
            <a:stretch>
              <a:fillRect/>
            </a:stretch>
          </p:blipFill>
          <p:spPr bwMode="auto">
            <a:xfrm>
              <a:off x="5867400" y="742950"/>
              <a:ext cx="2914650" cy="561975"/>
            </a:xfrm>
            <a:prstGeom prst="rect">
              <a:avLst/>
            </a:prstGeom>
            <a:noFill/>
            <a:ln w="9525">
              <a:noFill/>
              <a:miter lim="800000"/>
              <a:headEnd/>
              <a:tailEnd/>
            </a:ln>
          </p:spPr>
        </p:pic>
        <p:pic>
          <p:nvPicPr>
            <p:cNvPr id="21" name="Picture 21"/>
            <p:cNvPicPr>
              <a:picLocks noChangeAspect="1" noChangeArrowheads="1"/>
            </p:cNvPicPr>
            <p:nvPr/>
          </p:nvPicPr>
          <p:blipFill>
            <a:blip r:embed="rId18" cstate="print"/>
            <a:srcRect/>
            <a:stretch>
              <a:fillRect/>
            </a:stretch>
          </p:blipFill>
          <p:spPr bwMode="auto">
            <a:xfrm>
              <a:off x="5058198" y="742951"/>
              <a:ext cx="809202" cy="609599"/>
            </a:xfrm>
            <a:prstGeom prst="rect">
              <a:avLst/>
            </a:prstGeom>
            <a:noFill/>
            <a:ln w="9525">
              <a:noFill/>
              <a:miter lim="800000"/>
              <a:headEnd/>
              <a:tailEnd/>
            </a:ln>
          </p:spPr>
        </p:pic>
        <p:pic>
          <p:nvPicPr>
            <p:cNvPr id="22" name="Picture 20"/>
            <p:cNvPicPr>
              <a:picLocks noChangeAspect="1" noChangeArrowheads="1"/>
            </p:cNvPicPr>
            <p:nvPr/>
          </p:nvPicPr>
          <p:blipFill>
            <a:blip r:embed="rId19" cstate="print"/>
            <a:srcRect/>
            <a:stretch>
              <a:fillRect/>
            </a:stretch>
          </p:blipFill>
          <p:spPr bwMode="auto">
            <a:xfrm>
              <a:off x="5105400" y="1200150"/>
              <a:ext cx="676275" cy="152400"/>
            </a:xfrm>
            <a:prstGeom prst="rect">
              <a:avLst/>
            </a:prstGeom>
            <a:noFill/>
            <a:ln w="9525">
              <a:noFill/>
              <a:miter lim="800000"/>
              <a:headEnd/>
              <a:tailEnd/>
            </a:ln>
          </p:spPr>
        </p:pic>
        <p:pic>
          <p:nvPicPr>
            <p:cNvPr id="23" name="Picture 22"/>
            <p:cNvPicPr>
              <a:picLocks noChangeAspect="1" noChangeArrowheads="1"/>
            </p:cNvPicPr>
            <p:nvPr/>
          </p:nvPicPr>
          <p:blipFill>
            <a:blip r:embed="rId20" cstate="print"/>
            <a:srcRect/>
            <a:stretch>
              <a:fillRect/>
            </a:stretch>
          </p:blipFill>
          <p:spPr bwMode="auto">
            <a:xfrm>
              <a:off x="5943600" y="1504950"/>
              <a:ext cx="2886075" cy="600075"/>
            </a:xfrm>
            <a:prstGeom prst="rect">
              <a:avLst/>
            </a:prstGeom>
            <a:noFill/>
            <a:ln w="9525">
              <a:noFill/>
              <a:miter lim="800000"/>
              <a:headEnd/>
              <a:tailEnd/>
            </a:ln>
          </p:spPr>
        </p:pic>
        <p:pic>
          <p:nvPicPr>
            <p:cNvPr id="24" name="Picture 23"/>
            <p:cNvPicPr>
              <a:picLocks noChangeAspect="1" noChangeArrowheads="1"/>
            </p:cNvPicPr>
            <p:nvPr/>
          </p:nvPicPr>
          <p:blipFill>
            <a:blip r:embed="rId21" cstate="print"/>
            <a:srcRect/>
            <a:stretch>
              <a:fillRect/>
            </a:stretch>
          </p:blipFill>
          <p:spPr bwMode="auto">
            <a:xfrm>
              <a:off x="5105400" y="1504950"/>
              <a:ext cx="804862" cy="624115"/>
            </a:xfrm>
            <a:prstGeom prst="rect">
              <a:avLst/>
            </a:prstGeom>
            <a:noFill/>
            <a:ln w="9525">
              <a:noFill/>
              <a:miter lim="800000"/>
              <a:headEnd/>
              <a:tailEnd/>
            </a:ln>
          </p:spPr>
        </p:pic>
        <p:pic>
          <p:nvPicPr>
            <p:cNvPr id="25" name="Picture 24"/>
            <p:cNvPicPr>
              <a:picLocks noChangeAspect="1" noChangeArrowheads="1"/>
            </p:cNvPicPr>
            <p:nvPr/>
          </p:nvPicPr>
          <p:blipFill>
            <a:blip r:embed="rId22" cstate="print"/>
            <a:srcRect/>
            <a:stretch>
              <a:fillRect/>
            </a:stretch>
          </p:blipFill>
          <p:spPr bwMode="auto">
            <a:xfrm>
              <a:off x="5181600" y="1962150"/>
              <a:ext cx="666750" cy="171450"/>
            </a:xfrm>
            <a:prstGeom prst="rect">
              <a:avLst/>
            </a:prstGeom>
            <a:noFill/>
            <a:ln w="9525">
              <a:noFill/>
              <a:miter lim="800000"/>
              <a:headEnd/>
              <a:tailEnd/>
            </a:ln>
          </p:spPr>
        </p:pic>
        <p:pic>
          <p:nvPicPr>
            <p:cNvPr id="26" name="Picture 25"/>
            <p:cNvPicPr>
              <a:picLocks noChangeAspect="1" noChangeArrowheads="1"/>
            </p:cNvPicPr>
            <p:nvPr/>
          </p:nvPicPr>
          <p:blipFill>
            <a:blip r:embed="rId23" cstate="print"/>
            <a:srcRect/>
            <a:stretch>
              <a:fillRect/>
            </a:stretch>
          </p:blipFill>
          <p:spPr bwMode="auto">
            <a:xfrm>
              <a:off x="5943600" y="2266950"/>
              <a:ext cx="2914650" cy="619125"/>
            </a:xfrm>
            <a:prstGeom prst="rect">
              <a:avLst/>
            </a:prstGeom>
            <a:noFill/>
            <a:ln w="9525">
              <a:noFill/>
              <a:miter lim="800000"/>
              <a:headEnd/>
              <a:tailEnd/>
            </a:ln>
          </p:spPr>
        </p:pic>
        <p:pic>
          <p:nvPicPr>
            <p:cNvPr id="27" name="Picture 26"/>
            <p:cNvPicPr>
              <a:picLocks noChangeAspect="1" noChangeArrowheads="1"/>
            </p:cNvPicPr>
            <p:nvPr/>
          </p:nvPicPr>
          <p:blipFill>
            <a:blip r:embed="rId24" cstate="print"/>
            <a:srcRect/>
            <a:stretch>
              <a:fillRect/>
            </a:stretch>
          </p:blipFill>
          <p:spPr bwMode="auto">
            <a:xfrm>
              <a:off x="5105400" y="2266950"/>
              <a:ext cx="838200" cy="533400"/>
            </a:xfrm>
            <a:prstGeom prst="rect">
              <a:avLst/>
            </a:prstGeom>
            <a:noFill/>
            <a:ln w="9525">
              <a:noFill/>
              <a:miter lim="800000"/>
              <a:headEnd/>
              <a:tailEnd/>
            </a:ln>
          </p:spPr>
        </p:pic>
        <p:pic>
          <p:nvPicPr>
            <p:cNvPr id="28" name="Picture 27"/>
            <p:cNvPicPr>
              <a:picLocks noChangeAspect="1" noChangeArrowheads="1"/>
            </p:cNvPicPr>
            <p:nvPr/>
          </p:nvPicPr>
          <p:blipFill>
            <a:blip r:embed="rId25" cstate="print"/>
            <a:srcRect/>
            <a:stretch>
              <a:fillRect/>
            </a:stretch>
          </p:blipFill>
          <p:spPr bwMode="auto">
            <a:xfrm>
              <a:off x="5172075" y="2724150"/>
              <a:ext cx="676275" cy="152400"/>
            </a:xfrm>
            <a:prstGeom prst="rect">
              <a:avLst/>
            </a:prstGeom>
            <a:noFill/>
            <a:ln w="9525">
              <a:noFill/>
              <a:miter lim="800000"/>
              <a:headEnd/>
              <a:tailEnd/>
            </a:ln>
          </p:spPr>
        </p:pic>
        <p:pic>
          <p:nvPicPr>
            <p:cNvPr id="29" name="Picture 28"/>
            <p:cNvPicPr>
              <a:picLocks noChangeAspect="1" noChangeArrowheads="1"/>
            </p:cNvPicPr>
            <p:nvPr/>
          </p:nvPicPr>
          <p:blipFill>
            <a:blip r:embed="rId26" cstate="print"/>
            <a:srcRect/>
            <a:stretch>
              <a:fillRect/>
            </a:stretch>
          </p:blipFill>
          <p:spPr bwMode="auto">
            <a:xfrm>
              <a:off x="5943600" y="3105150"/>
              <a:ext cx="2895600" cy="590550"/>
            </a:xfrm>
            <a:prstGeom prst="rect">
              <a:avLst/>
            </a:prstGeom>
            <a:noFill/>
            <a:ln w="9525">
              <a:noFill/>
              <a:miter lim="800000"/>
              <a:headEnd/>
              <a:tailEnd/>
            </a:ln>
          </p:spPr>
        </p:pic>
        <p:pic>
          <p:nvPicPr>
            <p:cNvPr id="30" name="Picture 30"/>
            <p:cNvPicPr>
              <a:picLocks noChangeAspect="1" noChangeArrowheads="1"/>
            </p:cNvPicPr>
            <p:nvPr/>
          </p:nvPicPr>
          <p:blipFill>
            <a:blip r:embed="rId27" cstate="print"/>
            <a:srcRect/>
            <a:stretch>
              <a:fillRect/>
            </a:stretch>
          </p:blipFill>
          <p:spPr bwMode="auto">
            <a:xfrm>
              <a:off x="5029200" y="3105150"/>
              <a:ext cx="914400" cy="612648"/>
            </a:xfrm>
            <a:prstGeom prst="rect">
              <a:avLst/>
            </a:prstGeom>
            <a:noFill/>
            <a:ln w="9525">
              <a:noFill/>
              <a:miter lim="800000"/>
              <a:headEnd/>
              <a:tailEnd/>
            </a:ln>
          </p:spPr>
        </p:pic>
        <p:pic>
          <p:nvPicPr>
            <p:cNvPr id="31" name="Picture 29"/>
            <p:cNvPicPr>
              <a:picLocks noChangeAspect="1" noChangeArrowheads="1"/>
            </p:cNvPicPr>
            <p:nvPr/>
          </p:nvPicPr>
          <p:blipFill>
            <a:blip r:embed="rId28" cstate="print"/>
            <a:srcRect/>
            <a:stretch>
              <a:fillRect/>
            </a:stretch>
          </p:blipFill>
          <p:spPr bwMode="auto">
            <a:xfrm>
              <a:off x="5200650" y="3552825"/>
              <a:ext cx="666750" cy="161925"/>
            </a:xfrm>
            <a:prstGeom prst="rect">
              <a:avLst/>
            </a:prstGeom>
            <a:noFill/>
            <a:ln w="9525">
              <a:noFill/>
              <a:miter lim="800000"/>
              <a:headEnd/>
              <a:tailEnd/>
            </a:ln>
          </p:spPr>
        </p:pic>
        <p:pic>
          <p:nvPicPr>
            <p:cNvPr id="32" name="Picture 31"/>
            <p:cNvPicPr>
              <a:picLocks noChangeAspect="1" noChangeArrowheads="1"/>
            </p:cNvPicPr>
            <p:nvPr/>
          </p:nvPicPr>
          <p:blipFill>
            <a:blip r:embed="rId29" cstate="print"/>
            <a:srcRect/>
            <a:stretch>
              <a:fillRect/>
            </a:stretch>
          </p:blipFill>
          <p:spPr bwMode="auto">
            <a:xfrm>
              <a:off x="5953125" y="3943350"/>
              <a:ext cx="2886075" cy="590550"/>
            </a:xfrm>
            <a:prstGeom prst="rect">
              <a:avLst/>
            </a:prstGeom>
            <a:noFill/>
            <a:ln w="9525">
              <a:noFill/>
              <a:miter lim="800000"/>
              <a:headEnd/>
              <a:tailEnd/>
            </a:ln>
          </p:spPr>
        </p:pic>
        <p:pic>
          <p:nvPicPr>
            <p:cNvPr id="33" name="Picture 32"/>
            <p:cNvPicPr>
              <a:picLocks noChangeAspect="1" noChangeArrowheads="1"/>
            </p:cNvPicPr>
            <p:nvPr/>
          </p:nvPicPr>
          <p:blipFill>
            <a:blip r:embed="rId30" cstate="print"/>
            <a:srcRect/>
            <a:stretch>
              <a:fillRect/>
            </a:stretch>
          </p:blipFill>
          <p:spPr bwMode="auto">
            <a:xfrm>
              <a:off x="5105400" y="3924300"/>
              <a:ext cx="876300" cy="657225"/>
            </a:xfrm>
            <a:prstGeom prst="rect">
              <a:avLst/>
            </a:prstGeom>
            <a:noFill/>
            <a:ln w="9525">
              <a:noFill/>
              <a:miter lim="800000"/>
              <a:headEnd/>
              <a:tailEnd/>
            </a:ln>
          </p:spPr>
        </p:pic>
        <p:pic>
          <p:nvPicPr>
            <p:cNvPr id="34" name="Picture 33"/>
            <p:cNvPicPr>
              <a:picLocks noChangeAspect="1" noChangeArrowheads="1"/>
            </p:cNvPicPr>
            <p:nvPr/>
          </p:nvPicPr>
          <p:blipFill>
            <a:blip r:embed="rId31" cstate="print"/>
            <a:srcRect/>
            <a:stretch>
              <a:fillRect/>
            </a:stretch>
          </p:blipFill>
          <p:spPr bwMode="auto">
            <a:xfrm>
              <a:off x="5191125" y="4419600"/>
              <a:ext cx="666750" cy="152400"/>
            </a:xfrm>
            <a:prstGeom prst="rect">
              <a:avLst/>
            </a:prstGeom>
            <a:noFill/>
            <a:ln w="9525">
              <a:noFill/>
              <a:miter lim="800000"/>
              <a:headEnd/>
              <a:tailEnd/>
            </a:ln>
          </p:spPr>
        </p:pic>
        <p:grpSp>
          <p:nvGrpSpPr>
            <p:cNvPr id="35" name="Group 5"/>
            <p:cNvGrpSpPr>
              <a:grpSpLocks/>
            </p:cNvGrpSpPr>
            <p:nvPr/>
          </p:nvGrpSpPr>
          <p:grpSpPr bwMode="auto">
            <a:xfrm>
              <a:off x="3385433" y="3257551"/>
              <a:ext cx="2077364" cy="1066800"/>
              <a:chOff x="1940" y="3753"/>
              <a:chExt cx="2099" cy="508"/>
            </a:xfrm>
          </p:grpSpPr>
          <p:sp>
            <p:nvSpPr>
              <p:cNvPr id="36" name="AutoShape 6"/>
              <p:cNvSpPr>
                <a:spLocks noChangeArrowheads="1"/>
              </p:cNvSpPr>
              <p:nvPr/>
            </p:nvSpPr>
            <p:spPr bwMode="auto">
              <a:xfrm>
                <a:off x="1940" y="3753"/>
                <a:ext cx="2099"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37" name="Text Box 7"/>
              <p:cNvSpPr txBox="1">
                <a:spLocks noChangeArrowheads="1"/>
              </p:cNvSpPr>
              <p:nvPr/>
            </p:nvSpPr>
            <p:spPr bwMode="auto">
              <a:xfrm>
                <a:off x="2356" y="3880"/>
                <a:ext cx="1592" cy="142"/>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endParaRPr lang="en-US" sz="1200" b="1" dirty="0">
                  <a:solidFill>
                    <a:srgbClr val="000099"/>
                  </a:solidFill>
                  <a:latin typeface="Arial Black" pitchFamily="34" charset="0"/>
                </a:endParaRPr>
              </a:p>
            </p:txBody>
          </p:sp>
        </p:grpSp>
        <p:sp>
          <p:nvSpPr>
            <p:cNvPr id="38" name="TextBox 37"/>
            <p:cNvSpPr txBox="1"/>
            <p:nvPr/>
          </p:nvSpPr>
          <p:spPr>
            <a:xfrm>
              <a:off x="3799115" y="3591386"/>
              <a:ext cx="1433527" cy="408405"/>
            </a:xfrm>
            <a:prstGeom prst="rect">
              <a:avLst/>
            </a:prstGeom>
            <a:noFill/>
          </p:spPr>
          <p:txBody>
            <a:bodyPr wrap="square" rtlCol="0">
              <a:spAutoFit/>
            </a:bodyPr>
            <a:lstStyle/>
            <a:p>
              <a:r>
                <a:rPr lang="en-US" sz="1400" b="1" dirty="0" smtClean="0">
                  <a:solidFill>
                    <a:srgbClr val="FF0000"/>
                  </a:solidFill>
                </a:rPr>
                <a:t>&lt; 25% of Daily Protein Requirement</a:t>
              </a:r>
              <a:endParaRPr lang="en-US" sz="1400" b="1" dirty="0">
                <a:solidFill>
                  <a:srgbClr val="FF0000"/>
                </a:solidFill>
              </a:endParaRPr>
            </a:p>
          </p:txBody>
        </p:sp>
        <p:pic>
          <p:nvPicPr>
            <p:cNvPr id="39" name="Picture 2"/>
            <p:cNvPicPr>
              <a:picLocks noChangeAspect="1" noChangeArrowheads="1"/>
            </p:cNvPicPr>
            <p:nvPr/>
          </p:nvPicPr>
          <p:blipFill>
            <a:blip r:embed="rId32" cstate="print"/>
            <a:srcRect/>
            <a:stretch>
              <a:fillRect/>
            </a:stretch>
          </p:blipFill>
          <p:spPr bwMode="auto">
            <a:xfrm>
              <a:off x="1576387" y="2571750"/>
              <a:ext cx="1166813" cy="333375"/>
            </a:xfrm>
            <a:prstGeom prst="rect">
              <a:avLst/>
            </a:prstGeom>
            <a:noFill/>
            <a:ln w="9525">
              <a:noFill/>
              <a:miter lim="800000"/>
              <a:headEnd/>
              <a:tailEnd/>
            </a:ln>
          </p:spPr>
        </p:pic>
        <p:pic>
          <p:nvPicPr>
            <p:cNvPr id="40" name="Picture 3"/>
            <p:cNvPicPr>
              <a:picLocks noChangeAspect="1" noChangeArrowheads="1"/>
            </p:cNvPicPr>
            <p:nvPr/>
          </p:nvPicPr>
          <p:blipFill>
            <a:blip r:embed="rId33" cstate="print"/>
            <a:srcRect/>
            <a:stretch>
              <a:fillRect/>
            </a:stretch>
          </p:blipFill>
          <p:spPr bwMode="auto">
            <a:xfrm>
              <a:off x="1600200" y="1657350"/>
              <a:ext cx="1017135" cy="328613"/>
            </a:xfrm>
            <a:prstGeom prst="rect">
              <a:avLst/>
            </a:prstGeom>
            <a:noFill/>
            <a:ln w="9525">
              <a:noFill/>
              <a:miter lim="800000"/>
              <a:headEnd/>
              <a:tailEnd/>
            </a:ln>
          </p:spPr>
        </p:pic>
        <p:pic>
          <p:nvPicPr>
            <p:cNvPr id="41" name="Picture 2"/>
            <p:cNvPicPr>
              <a:picLocks noChangeAspect="1" noChangeArrowheads="1"/>
            </p:cNvPicPr>
            <p:nvPr/>
          </p:nvPicPr>
          <p:blipFill>
            <a:blip r:embed="rId32" cstate="print"/>
            <a:srcRect/>
            <a:stretch>
              <a:fillRect/>
            </a:stretch>
          </p:blipFill>
          <p:spPr bwMode="auto">
            <a:xfrm>
              <a:off x="1600200" y="895350"/>
              <a:ext cx="1166813" cy="333375"/>
            </a:xfrm>
            <a:prstGeom prst="rect">
              <a:avLst/>
            </a:prstGeom>
            <a:noFill/>
            <a:ln w="9525">
              <a:noFill/>
              <a:miter lim="800000"/>
              <a:headEnd/>
              <a:tailEnd/>
            </a:ln>
          </p:spPr>
        </p:pic>
        <p:pic>
          <p:nvPicPr>
            <p:cNvPr id="42" name="Picture 41"/>
            <p:cNvPicPr>
              <a:picLocks noChangeAspect="1" noChangeArrowheads="1"/>
            </p:cNvPicPr>
            <p:nvPr/>
          </p:nvPicPr>
          <p:blipFill>
            <a:blip r:embed="rId34" cstate="print"/>
            <a:srcRect/>
            <a:stretch>
              <a:fillRect/>
            </a:stretch>
          </p:blipFill>
          <p:spPr bwMode="auto">
            <a:xfrm>
              <a:off x="1600200" y="3381375"/>
              <a:ext cx="1143000" cy="357188"/>
            </a:xfrm>
            <a:prstGeom prst="rect">
              <a:avLst/>
            </a:prstGeom>
            <a:noFill/>
            <a:ln w="9525">
              <a:noFill/>
              <a:miter lim="800000"/>
              <a:headEnd/>
              <a:tailEnd/>
            </a:ln>
          </p:spPr>
        </p:pic>
        <p:pic>
          <p:nvPicPr>
            <p:cNvPr id="43" name="Picture 42"/>
            <p:cNvPicPr>
              <a:picLocks noChangeAspect="1" noChangeArrowheads="1"/>
            </p:cNvPicPr>
            <p:nvPr/>
          </p:nvPicPr>
          <p:blipFill>
            <a:blip r:embed="rId35" cstate="print"/>
            <a:srcRect/>
            <a:stretch>
              <a:fillRect/>
            </a:stretch>
          </p:blipFill>
          <p:spPr bwMode="auto">
            <a:xfrm>
              <a:off x="1600200" y="4171950"/>
              <a:ext cx="1085850" cy="342900"/>
            </a:xfrm>
            <a:prstGeom prst="rect">
              <a:avLst/>
            </a:prstGeom>
            <a:noFill/>
            <a:ln w="9525">
              <a:noFill/>
              <a:miter lim="800000"/>
              <a:headEnd/>
              <a:tailEnd/>
            </a:ln>
          </p:spPr>
        </p:pic>
        <p:pic>
          <p:nvPicPr>
            <p:cNvPr id="44" name="Picture 43"/>
            <p:cNvPicPr>
              <a:picLocks noChangeAspect="1" noChangeArrowheads="1"/>
            </p:cNvPicPr>
            <p:nvPr/>
          </p:nvPicPr>
          <p:blipFill>
            <a:blip r:embed="rId36" cstate="print"/>
            <a:srcRect/>
            <a:stretch>
              <a:fillRect/>
            </a:stretch>
          </p:blipFill>
          <p:spPr bwMode="auto">
            <a:xfrm>
              <a:off x="6705600" y="819150"/>
              <a:ext cx="926043" cy="357188"/>
            </a:xfrm>
            <a:prstGeom prst="rect">
              <a:avLst/>
            </a:prstGeom>
            <a:noFill/>
            <a:ln w="9525">
              <a:noFill/>
              <a:miter lim="800000"/>
              <a:headEnd/>
              <a:tailEnd/>
            </a:ln>
          </p:spPr>
        </p:pic>
        <p:pic>
          <p:nvPicPr>
            <p:cNvPr id="45" name="Picture 44"/>
            <p:cNvPicPr>
              <a:picLocks noChangeAspect="1" noChangeArrowheads="1"/>
            </p:cNvPicPr>
            <p:nvPr/>
          </p:nvPicPr>
          <p:blipFill>
            <a:blip r:embed="rId37" cstate="print"/>
            <a:srcRect/>
            <a:stretch>
              <a:fillRect/>
            </a:stretch>
          </p:blipFill>
          <p:spPr bwMode="auto">
            <a:xfrm>
              <a:off x="6705600" y="1581150"/>
              <a:ext cx="970309" cy="338138"/>
            </a:xfrm>
            <a:prstGeom prst="rect">
              <a:avLst/>
            </a:prstGeom>
            <a:noFill/>
            <a:ln w="9525">
              <a:noFill/>
              <a:miter lim="800000"/>
              <a:headEnd/>
              <a:tailEnd/>
            </a:ln>
          </p:spPr>
        </p:pic>
        <p:pic>
          <p:nvPicPr>
            <p:cNvPr id="46" name="Picture 3"/>
            <p:cNvPicPr>
              <a:picLocks noChangeAspect="1" noChangeArrowheads="1"/>
            </p:cNvPicPr>
            <p:nvPr/>
          </p:nvPicPr>
          <p:blipFill>
            <a:blip r:embed="rId33" cstate="print"/>
            <a:srcRect/>
            <a:stretch>
              <a:fillRect/>
            </a:stretch>
          </p:blipFill>
          <p:spPr bwMode="auto">
            <a:xfrm>
              <a:off x="6705600" y="2419350"/>
              <a:ext cx="1017135" cy="328613"/>
            </a:xfrm>
            <a:prstGeom prst="rect">
              <a:avLst/>
            </a:prstGeom>
            <a:noFill/>
            <a:ln w="9525">
              <a:noFill/>
              <a:miter lim="800000"/>
              <a:headEnd/>
              <a:tailEnd/>
            </a:ln>
          </p:spPr>
        </p:pic>
        <p:pic>
          <p:nvPicPr>
            <p:cNvPr id="47" name="Picture 46"/>
            <p:cNvPicPr>
              <a:picLocks noChangeAspect="1" noChangeArrowheads="1"/>
            </p:cNvPicPr>
            <p:nvPr/>
          </p:nvPicPr>
          <p:blipFill>
            <a:blip r:embed="rId38" cstate="print"/>
            <a:srcRect/>
            <a:stretch>
              <a:fillRect/>
            </a:stretch>
          </p:blipFill>
          <p:spPr bwMode="auto">
            <a:xfrm>
              <a:off x="6705600" y="3257550"/>
              <a:ext cx="1143000" cy="306658"/>
            </a:xfrm>
            <a:prstGeom prst="rect">
              <a:avLst/>
            </a:prstGeom>
            <a:noFill/>
            <a:ln w="9525">
              <a:noFill/>
              <a:miter lim="800000"/>
              <a:headEnd/>
              <a:tailEnd/>
            </a:ln>
          </p:spPr>
        </p:pic>
        <p:pic>
          <p:nvPicPr>
            <p:cNvPr id="48" name="Picture 3"/>
            <p:cNvPicPr>
              <a:picLocks noChangeAspect="1" noChangeArrowheads="1"/>
            </p:cNvPicPr>
            <p:nvPr/>
          </p:nvPicPr>
          <p:blipFill>
            <a:blip r:embed="rId33" cstate="print"/>
            <a:srcRect/>
            <a:stretch>
              <a:fillRect/>
            </a:stretch>
          </p:blipFill>
          <p:spPr bwMode="auto">
            <a:xfrm>
              <a:off x="6781800" y="4095750"/>
              <a:ext cx="990600" cy="320040"/>
            </a:xfrm>
            <a:prstGeom prst="rect">
              <a:avLst/>
            </a:prstGeom>
            <a:noFill/>
            <a:ln w="9525">
              <a:noFill/>
              <a:miter lim="800000"/>
              <a:headEnd/>
              <a:tailEnd/>
            </a:ln>
          </p:spPr>
        </p:pic>
        <p:pic>
          <p:nvPicPr>
            <p:cNvPr id="49" name="Picture 21"/>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rot="-855014">
              <a:off x="6529389" y="320676"/>
              <a:ext cx="261302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098094" y="826871"/>
            <a:ext cx="8054582" cy="892552"/>
          </a:xfrm>
          <a:prstGeom prst="rect">
            <a:avLst/>
          </a:prstGeom>
        </p:spPr>
        <p:txBody>
          <a:bodyPr wrap="square">
            <a:spAutoFit/>
          </a:bodyPr>
          <a:lstStyle/>
          <a:p>
            <a:r>
              <a:rPr lang="en-GB" sz="3200" b="1" dirty="0" smtClean="0">
                <a:ln>
                  <a:solidFill>
                    <a:schemeClr val="tx1">
                      <a:lumMod val="95000"/>
                      <a:lumOff val="5000"/>
                    </a:schemeClr>
                  </a:solidFill>
                </a:ln>
                <a:solidFill>
                  <a:srgbClr val="FF0000"/>
                </a:solidFill>
              </a:rPr>
              <a:t>AIR POLLUTION</a:t>
            </a:r>
          </a:p>
          <a:p>
            <a:r>
              <a:rPr lang="en-GB" sz="2000" i="1" dirty="0" smtClean="0">
                <a:ln>
                  <a:solidFill>
                    <a:schemeClr val="tx1">
                      <a:lumMod val="95000"/>
                      <a:lumOff val="5000"/>
                    </a:schemeClr>
                  </a:solidFill>
                </a:ln>
              </a:rPr>
              <a:t>Air pollution </a:t>
            </a:r>
            <a:r>
              <a:rPr lang="en-GB" sz="2000" i="1" dirty="0" smtClean="0">
                <a:ln>
                  <a:solidFill>
                    <a:schemeClr val="tx1">
                      <a:lumMod val="95000"/>
                      <a:lumOff val="5000"/>
                    </a:schemeClr>
                  </a:solidFill>
                </a:ln>
                <a:solidFill>
                  <a:schemeClr val="accent5">
                    <a:lumMod val="50000"/>
                  </a:schemeClr>
                </a:solidFill>
              </a:rPr>
              <a:t>is thought to be the cause for 1 in 10 deaths due to Lung Cancer</a:t>
            </a:r>
            <a:endParaRPr lang="en-GB" sz="2400" b="1" dirty="0" smtClean="0">
              <a:ln>
                <a:solidFill>
                  <a:schemeClr val="tx1">
                    <a:lumMod val="95000"/>
                    <a:lumOff val="5000"/>
                  </a:schemeClr>
                </a:solidFill>
              </a:ln>
              <a:solidFill>
                <a:srgbClr val="FF0000"/>
              </a:solidFill>
            </a:endParaRPr>
          </a:p>
        </p:txBody>
      </p:sp>
      <p:sp>
        <p:nvSpPr>
          <p:cNvPr id="3" name="Rectangle 2"/>
          <p:cNvSpPr/>
          <p:nvPr/>
        </p:nvSpPr>
        <p:spPr>
          <a:xfrm>
            <a:off x="4112839" y="2842009"/>
            <a:ext cx="6653486" cy="584775"/>
          </a:xfrm>
          <a:prstGeom prst="rect">
            <a:avLst/>
          </a:prstGeom>
        </p:spPr>
        <p:txBody>
          <a:bodyPr wrap="square">
            <a:spAutoFit/>
          </a:bodyPr>
          <a:lstStyle/>
          <a:p>
            <a:r>
              <a:rPr lang="en-GB" sz="3200" b="1" dirty="0" smtClean="0">
                <a:ln>
                  <a:solidFill>
                    <a:schemeClr val="tx1">
                      <a:lumMod val="95000"/>
                      <a:lumOff val="5000"/>
                    </a:schemeClr>
                  </a:solidFill>
                </a:ln>
                <a:solidFill>
                  <a:srgbClr val="FF0000"/>
                </a:solidFill>
              </a:rPr>
              <a:t>WATER POLLUTION</a:t>
            </a:r>
          </a:p>
        </p:txBody>
      </p:sp>
      <p:sp>
        <p:nvSpPr>
          <p:cNvPr id="4" name="Rectangle 3"/>
          <p:cNvSpPr/>
          <p:nvPr/>
        </p:nvSpPr>
        <p:spPr>
          <a:xfrm>
            <a:off x="4124638" y="3427481"/>
            <a:ext cx="8037866" cy="584775"/>
          </a:xfrm>
          <a:prstGeom prst="rect">
            <a:avLst/>
          </a:prstGeom>
        </p:spPr>
        <p:txBody>
          <a:bodyPr wrap="square">
            <a:spAutoFit/>
          </a:bodyPr>
          <a:lstStyle/>
          <a:p>
            <a:r>
              <a:rPr lang="en-IN" sz="1600" i="1" dirty="0">
                <a:latin typeface="Times" pitchFamily="18" charset="0"/>
              </a:rPr>
              <a:t>Studies show that the alarming rate of increase in </a:t>
            </a:r>
            <a:r>
              <a:rPr lang="en-IN" sz="1600" b="1" i="1" dirty="0">
                <a:solidFill>
                  <a:srgbClr val="FF0000"/>
                </a:solidFill>
                <a:latin typeface="Times" pitchFamily="18" charset="0"/>
              </a:rPr>
              <a:t>water pollution </a:t>
            </a:r>
            <a:r>
              <a:rPr lang="en-IN" sz="1600" i="1" dirty="0">
                <a:latin typeface="Times" pitchFamily="18" charset="0"/>
              </a:rPr>
              <a:t>has affected millions of lives. More than </a:t>
            </a:r>
            <a:r>
              <a:rPr lang="en-IN" sz="1600" b="1" i="1" dirty="0">
                <a:solidFill>
                  <a:srgbClr val="FF0000"/>
                </a:solidFill>
                <a:latin typeface="Times" pitchFamily="18" charset="0"/>
              </a:rPr>
              <a:t>780 million </a:t>
            </a:r>
            <a:r>
              <a:rPr lang="en-IN" sz="1600" i="1" dirty="0">
                <a:latin typeface="Times" pitchFamily="18" charset="0"/>
              </a:rPr>
              <a:t>people do not have access to clean water.</a:t>
            </a: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715" y="2813218"/>
            <a:ext cx="2623776"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4124637" y="1795090"/>
            <a:ext cx="8067363" cy="584775"/>
          </a:xfrm>
          <a:prstGeom prst="rect">
            <a:avLst/>
          </a:prstGeom>
        </p:spPr>
        <p:txBody>
          <a:bodyPr wrap="square">
            <a:spAutoFit/>
          </a:bodyPr>
          <a:lstStyle/>
          <a:p>
            <a:r>
              <a:rPr lang="en-IN" sz="1600" i="1" dirty="0">
                <a:latin typeface="Times" pitchFamily="18" charset="0"/>
              </a:rPr>
              <a:t>Environmental pollution threatens human health. </a:t>
            </a:r>
            <a:r>
              <a:rPr lang="en-IN" sz="1600" b="1" i="1" dirty="0">
                <a:solidFill>
                  <a:srgbClr val="FF0000"/>
                </a:solidFill>
                <a:latin typeface="Times" pitchFamily="18" charset="0"/>
              </a:rPr>
              <a:t>Air pollution </a:t>
            </a:r>
            <a:r>
              <a:rPr lang="en-IN" sz="1600" i="1" dirty="0">
                <a:latin typeface="Times" pitchFamily="18" charset="0"/>
              </a:rPr>
              <a:t>in cities causes a shorter lifespan for city dwellers. </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715" y="855410"/>
            <a:ext cx="2623778" cy="1785504"/>
          </a:xfrm>
          <a:prstGeom prst="rect">
            <a:avLst/>
          </a:prstGeom>
        </p:spPr>
      </p:pic>
      <p:sp>
        <p:nvSpPr>
          <p:cNvPr id="8" name="Rectangle 7"/>
          <p:cNvSpPr/>
          <p:nvPr/>
        </p:nvSpPr>
        <p:spPr>
          <a:xfrm>
            <a:off x="4139386" y="4489000"/>
            <a:ext cx="6653486" cy="584775"/>
          </a:xfrm>
          <a:prstGeom prst="rect">
            <a:avLst/>
          </a:prstGeom>
        </p:spPr>
        <p:txBody>
          <a:bodyPr wrap="square">
            <a:spAutoFit/>
          </a:bodyPr>
          <a:lstStyle/>
          <a:p>
            <a:r>
              <a:rPr lang="en-GB" sz="3200" b="1" dirty="0" smtClean="0">
                <a:ln>
                  <a:solidFill>
                    <a:schemeClr val="tx1">
                      <a:lumMod val="95000"/>
                      <a:lumOff val="5000"/>
                    </a:schemeClr>
                  </a:solidFill>
                </a:ln>
                <a:solidFill>
                  <a:srgbClr val="FF0000"/>
                </a:solidFill>
              </a:rPr>
              <a:t>RADIATION</a:t>
            </a:r>
          </a:p>
        </p:txBody>
      </p:sp>
      <p:sp>
        <p:nvSpPr>
          <p:cNvPr id="6" name="Rectangle 5"/>
          <p:cNvSpPr/>
          <p:nvPr/>
        </p:nvSpPr>
        <p:spPr>
          <a:xfrm>
            <a:off x="4178710" y="5073775"/>
            <a:ext cx="8013290" cy="830997"/>
          </a:xfrm>
          <a:prstGeom prst="rect">
            <a:avLst/>
          </a:prstGeom>
        </p:spPr>
        <p:txBody>
          <a:bodyPr wrap="square">
            <a:spAutoFit/>
          </a:bodyPr>
          <a:lstStyle/>
          <a:p>
            <a:r>
              <a:rPr lang="en-IN" sz="1600" b="1" i="1" dirty="0">
                <a:solidFill>
                  <a:srgbClr val="FF0000"/>
                </a:solidFill>
                <a:latin typeface="Times" pitchFamily="18" charset="0"/>
              </a:rPr>
              <a:t>Radiation</a:t>
            </a:r>
            <a:r>
              <a:rPr lang="en-IN" sz="1600" i="1" dirty="0">
                <a:latin typeface="Times" pitchFamily="18" charset="0"/>
              </a:rPr>
              <a:t> breaks down water in living cells into dangerously reactive free radicals which subject our bodies to a continual assault, attacking essential molecules of life such as DNA </a:t>
            </a:r>
            <a:endParaRPr lang="en-IN" sz="1600" i="1" dirty="0" smtClean="0">
              <a:latin typeface="Times" pitchFamily="18" charset="0"/>
            </a:endParaRPr>
          </a:p>
          <a:p>
            <a:r>
              <a:rPr lang="en-IN" sz="1600" i="1" dirty="0" smtClean="0">
                <a:latin typeface="Times" pitchFamily="18" charset="0"/>
              </a:rPr>
              <a:t>and </a:t>
            </a:r>
            <a:r>
              <a:rPr lang="en-IN" sz="1600" i="1" dirty="0">
                <a:latin typeface="Times" pitchFamily="18" charset="0"/>
              </a:rPr>
              <a:t>proteins. </a:t>
            </a:r>
          </a:p>
        </p:txBody>
      </p:sp>
      <p:pic>
        <p:nvPicPr>
          <p:cNvPr id="307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9715" y="4508030"/>
            <a:ext cx="2623778" cy="1873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11"/>
          <p:cNvSpPr/>
          <p:nvPr/>
        </p:nvSpPr>
        <p:spPr>
          <a:xfrm>
            <a:off x="278501" y="21772"/>
            <a:ext cx="5309980" cy="584775"/>
          </a:xfrm>
          <a:prstGeom prst="rect">
            <a:avLst/>
          </a:prstGeom>
        </p:spPr>
        <p:txBody>
          <a:bodyPr wrap="none">
            <a:spAutoFit/>
          </a:bodyPr>
          <a:lstStyle/>
          <a:p>
            <a:r>
              <a:rPr lang="en-GB" sz="3200" b="1" dirty="0" smtClean="0">
                <a:ln>
                  <a:solidFill>
                    <a:schemeClr val="tx1">
                      <a:lumMod val="95000"/>
                      <a:lumOff val="5000"/>
                    </a:schemeClr>
                  </a:solidFill>
                </a:ln>
                <a:solidFill>
                  <a:srgbClr val="FF0000"/>
                </a:solidFill>
              </a:rPr>
              <a:t>TOXINS FROM ENVIRONMENT</a:t>
            </a:r>
          </a:p>
        </p:txBody>
      </p:sp>
    </p:spTree>
    <p:extLst>
      <p:ext uri="{BB962C8B-B14F-4D97-AF65-F5344CB8AC3E}">
        <p14:creationId xmlns:p14="http://schemas.microsoft.com/office/powerpoint/2010/main" val="3307078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50</a:t>
            </a:fld>
            <a:endParaRPr lang="en-IN"/>
          </a:p>
        </p:txBody>
      </p:sp>
      <p:grpSp>
        <p:nvGrpSpPr>
          <p:cNvPr id="10" name="Group 9"/>
          <p:cNvGrpSpPr/>
          <p:nvPr/>
        </p:nvGrpSpPr>
        <p:grpSpPr>
          <a:xfrm>
            <a:off x="188682" y="101597"/>
            <a:ext cx="11785600" cy="6371773"/>
            <a:chOff x="0" y="0"/>
            <a:chExt cx="9144000" cy="5143500"/>
          </a:xfrm>
        </p:grpSpPr>
        <p:sp>
          <p:nvSpPr>
            <p:cNvPr id="3" name="Rectangle 2"/>
            <p:cNvSpPr/>
            <p:nvPr/>
          </p:nvSpPr>
          <p:spPr>
            <a:xfrm>
              <a:off x="0" y="0"/>
              <a:ext cx="91440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lstStyle/>
            <a:p>
              <a:pPr algn="ctr" fontAlgn="auto">
                <a:spcBef>
                  <a:spcPts val="0"/>
                </a:spcBef>
                <a:spcAft>
                  <a:spcPts val="0"/>
                </a:spcAft>
                <a:defRPr/>
              </a:pPr>
              <a:endParaRPr lang="en-US"/>
            </a:p>
          </p:txBody>
        </p:sp>
        <p:sp>
          <p:nvSpPr>
            <p:cNvPr id="4" name="Title 1"/>
            <p:cNvSpPr txBox="1">
              <a:spLocks/>
            </p:cNvSpPr>
            <p:nvPr/>
          </p:nvSpPr>
          <p:spPr>
            <a:xfrm>
              <a:off x="0" y="80417"/>
              <a:ext cx="9144000" cy="535531"/>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smtClean="0">
                  <a:ln>
                    <a:noFill/>
                  </a:ln>
                  <a:solidFill>
                    <a:schemeClr val="bg1"/>
                  </a:solidFill>
                  <a:effectLst/>
                  <a:uLnTx/>
                  <a:uFillTx/>
                  <a:latin typeface="+mj-lt"/>
                  <a:ea typeface="+mj-ea"/>
                  <a:cs typeface="+mj-cs"/>
                </a:rPr>
                <a:t>Too Little Protein Means Muscle Loss</a:t>
              </a:r>
              <a:endParaRPr kumimoji="0" lang="en-US" sz="3600" b="1" i="0" u="none" strike="noStrike" kern="1200" cap="none" spc="0" normalizeH="0" baseline="0" noProof="0" dirty="0">
                <a:ln>
                  <a:noFill/>
                </a:ln>
                <a:solidFill>
                  <a:schemeClr val="bg1"/>
                </a:solidFill>
                <a:effectLst/>
                <a:uLnTx/>
                <a:uFillTx/>
                <a:latin typeface="+mj-lt"/>
                <a:ea typeface="+mj-ea"/>
                <a:cs typeface="+mj-cs"/>
              </a:endParaRPr>
            </a:p>
          </p:txBody>
        </p:sp>
        <p:sp>
          <p:nvSpPr>
            <p:cNvPr id="5" name="Rectangle 4"/>
            <p:cNvSpPr/>
            <p:nvPr/>
          </p:nvSpPr>
          <p:spPr>
            <a:xfrm>
              <a:off x="152400" y="2190750"/>
              <a:ext cx="3886200" cy="2431435"/>
            </a:xfrm>
            <a:prstGeom prst="rect">
              <a:avLst/>
            </a:prstGeom>
          </p:spPr>
          <p:txBody>
            <a:bodyPr wrap="square">
              <a:spAutoFit/>
            </a:bodyPr>
            <a:lstStyle/>
            <a:p>
              <a:pPr algn="just"/>
              <a:r>
                <a:rPr lang="en-US" sz="2000" b="1" dirty="0" smtClean="0"/>
                <a:t>Recommended Dietary Allowance (RDA)  for  Protein Daily Protein Intake.</a:t>
              </a:r>
            </a:p>
            <a:p>
              <a:pPr algn="just"/>
              <a:endParaRPr lang="en-US" sz="2000" b="1" dirty="0" smtClean="0"/>
            </a:p>
            <a:p>
              <a:pPr algn="just"/>
              <a:r>
                <a:rPr lang="en-US" sz="2000" b="1" dirty="0" smtClean="0"/>
                <a:t> </a:t>
              </a:r>
              <a:r>
                <a:rPr lang="en-US" sz="2400" b="1" dirty="0" smtClean="0">
                  <a:solidFill>
                    <a:srgbClr val="C00000"/>
                  </a:solidFill>
                </a:rPr>
                <a:t>A minimum daily intake of protein is about 1.2 grams per kilogram of body weight</a:t>
              </a:r>
              <a:endParaRPr lang="en-US" sz="2000" b="1" dirty="0">
                <a:solidFill>
                  <a:srgbClr val="C00000"/>
                </a:solidFill>
              </a:endParaRPr>
            </a:p>
          </p:txBody>
        </p:sp>
        <p:sp>
          <p:nvSpPr>
            <p:cNvPr id="6" name="Rectangle 5"/>
            <p:cNvSpPr/>
            <p:nvPr/>
          </p:nvSpPr>
          <p:spPr>
            <a:xfrm>
              <a:off x="152400" y="819150"/>
              <a:ext cx="8763000" cy="1323439"/>
            </a:xfrm>
            <a:prstGeom prst="rect">
              <a:avLst/>
            </a:prstGeom>
          </p:spPr>
          <p:txBody>
            <a:bodyPr wrap="square">
              <a:spAutoFit/>
            </a:bodyPr>
            <a:lstStyle/>
            <a:p>
              <a:pPr algn="just"/>
              <a:r>
                <a:rPr lang="en-US" sz="2000" b="1" dirty="0" smtClean="0">
                  <a:solidFill>
                    <a:srgbClr val="000099"/>
                  </a:solidFill>
                </a:rPr>
                <a:t>Protein is not stored in the body as such</a:t>
              </a:r>
              <a:r>
                <a:rPr lang="en-US" sz="2000" b="1" dirty="0" smtClean="0"/>
                <a:t>, unlike fat (in fat cells) and glucose (in muscle or liver). Because muscles, for example, are built from protein, we need to consume, and synthesize, enough protein to maintain healthy, hard-working muscles.</a:t>
              </a:r>
              <a:endParaRPr lang="en-US" sz="2000" b="1" dirty="0"/>
            </a:p>
          </p:txBody>
        </p:sp>
        <p:pic>
          <p:nvPicPr>
            <p:cNvPr id="7" name="Picture 2" descr="http://1.bp.blogspot.com/_zy8n7B9SGnU/TMl_CuM2_II/AAAAAAAAAR4/8vHTV7Y8d70/s1600/sarc.bmp"/>
            <p:cNvPicPr>
              <a:picLocks noChangeAspect="1" noChangeArrowheads="1"/>
            </p:cNvPicPr>
            <p:nvPr/>
          </p:nvPicPr>
          <p:blipFill>
            <a:blip r:embed="rId2" cstate="print"/>
            <a:srcRect/>
            <a:stretch>
              <a:fillRect/>
            </a:stretch>
          </p:blipFill>
          <p:spPr bwMode="auto">
            <a:xfrm>
              <a:off x="4094655" y="1962150"/>
              <a:ext cx="2610945" cy="2819400"/>
            </a:xfrm>
            <a:prstGeom prst="rect">
              <a:avLst/>
            </a:prstGeom>
            <a:noFill/>
          </p:spPr>
        </p:pic>
        <p:pic>
          <p:nvPicPr>
            <p:cNvPr id="8" name="Picture 2"/>
            <p:cNvPicPr>
              <a:picLocks noChangeAspect="1" noChangeArrowheads="1"/>
            </p:cNvPicPr>
            <p:nvPr/>
          </p:nvPicPr>
          <p:blipFill>
            <a:blip r:embed="rId3" cstate="print"/>
            <a:srcRect/>
            <a:stretch>
              <a:fillRect/>
            </a:stretch>
          </p:blipFill>
          <p:spPr bwMode="auto">
            <a:xfrm>
              <a:off x="6705600" y="1962149"/>
              <a:ext cx="2286000" cy="2819401"/>
            </a:xfrm>
            <a:prstGeom prst="rect">
              <a:avLst/>
            </a:prstGeom>
            <a:noFill/>
            <a:ln w="9525">
              <a:noFill/>
              <a:miter lim="800000"/>
              <a:headEnd/>
              <a:tailEnd/>
            </a:ln>
          </p:spPr>
        </p:pic>
        <p:pic>
          <p:nvPicPr>
            <p:cNvPr id="9" name="Picture 3"/>
            <p:cNvPicPr>
              <a:picLocks noChangeAspect="1" noChangeArrowheads="1"/>
            </p:cNvPicPr>
            <p:nvPr/>
          </p:nvPicPr>
          <p:blipFill>
            <a:blip r:embed="rId4" cstate="print"/>
            <a:srcRect/>
            <a:stretch>
              <a:fillRect/>
            </a:stretch>
          </p:blipFill>
          <p:spPr bwMode="auto">
            <a:xfrm>
              <a:off x="7696200" y="3028950"/>
              <a:ext cx="819150" cy="705379"/>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51</a:t>
            </a:fld>
            <a:endParaRPr lang="en-IN"/>
          </a:p>
        </p:txBody>
      </p:sp>
      <p:sp>
        <p:nvSpPr>
          <p:cNvPr id="3" name="Rectangle 2"/>
          <p:cNvSpPr txBox="1">
            <a:spLocks noChangeArrowheads="1"/>
          </p:cNvSpPr>
          <p:nvPr/>
        </p:nvSpPr>
        <p:spPr>
          <a:xfrm>
            <a:off x="5769365" y="68035"/>
            <a:ext cx="6476999" cy="584201"/>
          </a:xfrm>
          <a:prstGeom prst="rect">
            <a:avLst/>
          </a:prstGeom>
        </p:spPr>
        <p:txBody>
          <a:body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smtClean="0">
                <a:ln>
                  <a:noFill/>
                </a:ln>
                <a:solidFill>
                  <a:schemeClr val="tx1"/>
                </a:solidFill>
                <a:effectLst/>
                <a:uLnTx/>
                <a:uFillTx/>
                <a:latin typeface="+mj-lt"/>
                <a:ea typeface="+mj-ea"/>
                <a:cs typeface="+mj-cs"/>
              </a:rPr>
              <a:t>Our daily </a:t>
            </a:r>
            <a:r>
              <a:rPr kumimoji="0" lang="en-US" sz="4000" b="1" i="0" u="none" strike="noStrike" kern="1200" cap="none" spc="0" normalizeH="0" baseline="0" noProof="0" dirty="0" smtClean="0">
                <a:ln>
                  <a:noFill/>
                </a:ln>
                <a:solidFill>
                  <a:srgbClr val="FF0000"/>
                </a:solidFill>
                <a:effectLst/>
                <a:uLnTx/>
                <a:uFillTx/>
                <a:latin typeface="+mj-lt"/>
                <a:ea typeface="+mj-ea"/>
                <a:cs typeface="+mj-cs"/>
              </a:rPr>
              <a:t>‘</a:t>
            </a:r>
            <a:r>
              <a:rPr kumimoji="0" lang="en-US" sz="4000" b="1" i="0" u="sng" strike="noStrike" kern="1200" cap="none" spc="0" normalizeH="0" baseline="0" noProof="0" dirty="0" smtClean="0">
                <a:ln>
                  <a:noFill/>
                </a:ln>
                <a:solidFill>
                  <a:srgbClr val="FF0000"/>
                </a:solidFill>
                <a:effectLst/>
                <a:uLnTx/>
                <a:uFillTx/>
                <a:latin typeface="+mj-lt"/>
                <a:ea typeface="+mj-ea"/>
                <a:cs typeface="+mj-cs"/>
              </a:rPr>
              <a:t>normal</a:t>
            </a:r>
            <a:r>
              <a:rPr kumimoji="0" lang="en-US" sz="4000" b="1" i="0" u="none" strike="noStrike" kern="1200" cap="none" spc="0" normalizeH="0" baseline="0" noProof="0" dirty="0" smtClean="0">
                <a:ln>
                  <a:noFill/>
                </a:ln>
                <a:solidFill>
                  <a:srgbClr val="FF0000"/>
                </a:solidFill>
                <a:effectLst/>
                <a:uLnTx/>
                <a:uFillTx/>
                <a:latin typeface="+mj-lt"/>
                <a:ea typeface="+mj-ea"/>
                <a:cs typeface="+mj-cs"/>
              </a:rPr>
              <a:t>’ </a:t>
            </a:r>
            <a:r>
              <a:rPr kumimoji="0" lang="en-US" sz="4000" b="0" i="0" u="none" strike="noStrike" kern="1200" cap="none" spc="0" normalizeH="0" baseline="0" noProof="0" dirty="0" smtClean="0">
                <a:ln>
                  <a:noFill/>
                </a:ln>
                <a:solidFill>
                  <a:schemeClr val="tx1"/>
                </a:solidFill>
                <a:effectLst/>
                <a:uLnTx/>
                <a:uFillTx/>
                <a:latin typeface="+mj-lt"/>
                <a:ea typeface="+mj-ea"/>
                <a:cs typeface="+mj-cs"/>
              </a:rPr>
              <a:t>BREAKFAST</a:t>
            </a:r>
          </a:p>
        </p:txBody>
      </p:sp>
      <p:grpSp>
        <p:nvGrpSpPr>
          <p:cNvPr id="4" name="Group 3"/>
          <p:cNvGrpSpPr>
            <a:grpSpLocks/>
          </p:cNvGrpSpPr>
          <p:nvPr/>
        </p:nvGrpSpPr>
        <p:grpSpPr bwMode="auto">
          <a:xfrm>
            <a:off x="4913057" y="1016001"/>
            <a:ext cx="3595688" cy="2217052"/>
            <a:chOff x="1152" y="974"/>
            <a:chExt cx="2265" cy="1522"/>
          </a:xfrm>
        </p:grpSpPr>
        <p:sp>
          <p:nvSpPr>
            <p:cNvPr id="5" name="AutoShape 4"/>
            <p:cNvSpPr>
              <a:spLocks noChangeArrowheads="1"/>
            </p:cNvSpPr>
            <p:nvPr/>
          </p:nvSpPr>
          <p:spPr bwMode="auto">
            <a:xfrm>
              <a:off x="1152" y="974"/>
              <a:ext cx="2265" cy="1522"/>
            </a:xfrm>
            <a:prstGeom prst="upArrow">
              <a:avLst>
                <a:gd name="adj1" fmla="val 59306"/>
                <a:gd name="adj2" fmla="val 33597"/>
              </a:avLst>
            </a:prstGeom>
            <a:solidFill>
              <a:srgbClr val="003300"/>
            </a:solidFill>
            <a:ln w="9525">
              <a:noFill/>
              <a:miter lim="800000"/>
              <a:headEnd/>
              <a:tailEnd/>
            </a:ln>
          </p:spPr>
          <p:txBody>
            <a:bodyPr vert="eaVert" wrap="none" anchor="ctr"/>
            <a:lstStyle/>
            <a:p>
              <a:endParaRPr lang="en-SG"/>
            </a:p>
          </p:txBody>
        </p:sp>
        <p:sp>
          <p:nvSpPr>
            <p:cNvPr id="6" name="Text Box 5"/>
            <p:cNvSpPr txBox="1">
              <a:spLocks noChangeArrowheads="1"/>
            </p:cNvSpPr>
            <p:nvPr/>
          </p:nvSpPr>
          <p:spPr bwMode="auto">
            <a:xfrm>
              <a:off x="1584" y="1136"/>
              <a:ext cx="1392" cy="1189"/>
            </a:xfrm>
            <a:prstGeom prst="rect">
              <a:avLst/>
            </a:prstGeom>
            <a:noFill/>
            <a:ln w="9525">
              <a:noFill/>
              <a:miter lim="800000"/>
              <a:headEnd/>
              <a:tailEnd/>
            </a:ln>
          </p:spPr>
          <p:txBody>
            <a:bodyPr>
              <a:spAutoFit/>
            </a:bodyPr>
            <a:lstStyle/>
            <a:p>
              <a:pPr algn="ctr" eaLnBrk="0" hangingPunct="0">
                <a:lnSpc>
                  <a:spcPct val="100000"/>
                </a:lnSpc>
                <a:spcBef>
                  <a:spcPct val="0"/>
                </a:spcBef>
                <a:buClrTx/>
                <a:buSzTx/>
                <a:buFontTx/>
                <a:buNone/>
              </a:pPr>
              <a:r>
                <a:rPr lang="en-US" b="1" dirty="0">
                  <a:solidFill>
                    <a:srgbClr val="FF9900"/>
                  </a:solidFill>
                  <a:latin typeface="Trebuchet MS" pitchFamily="34" charset="0"/>
                </a:rPr>
                <a:t>EXCESSES</a:t>
              </a:r>
            </a:p>
            <a:p>
              <a:pPr algn="ctr" eaLnBrk="0" hangingPunct="0">
                <a:lnSpc>
                  <a:spcPct val="100000"/>
                </a:lnSpc>
                <a:spcBef>
                  <a:spcPct val="0"/>
                </a:spcBef>
                <a:buClrTx/>
                <a:buSzTx/>
                <a:buFontTx/>
                <a:buNone/>
              </a:pPr>
              <a:r>
                <a:rPr lang="en-US" dirty="0">
                  <a:solidFill>
                    <a:schemeClr val="bg1"/>
                  </a:solidFill>
                  <a:latin typeface="Trebuchet MS" pitchFamily="34" charset="0"/>
                </a:rPr>
                <a:t>Salt, sugar, fats</a:t>
              </a:r>
              <a:r>
                <a:rPr lang="en-US" dirty="0" smtClean="0">
                  <a:solidFill>
                    <a:schemeClr val="bg1"/>
                  </a:solidFill>
                  <a:latin typeface="Trebuchet MS" pitchFamily="34" charset="0"/>
                </a:rPr>
                <a:t>, </a:t>
              </a:r>
              <a:r>
                <a:rPr lang="en-US" sz="3200" b="1" dirty="0" smtClean="0">
                  <a:solidFill>
                    <a:schemeClr val="bg1"/>
                  </a:solidFill>
                  <a:latin typeface="Trebuchet MS" pitchFamily="34" charset="0"/>
                </a:rPr>
                <a:t>calories</a:t>
              </a:r>
              <a:r>
                <a:rPr lang="en-US" dirty="0">
                  <a:solidFill>
                    <a:schemeClr val="bg1"/>
                  </a:solidFill>
                  <a:latin typeface="Trebuchet MS" pitchFamily="34" charset="0"/>
                </a:rPr>
                <a:t>, carbohydrates</a:t>
              </a:r>
            </a:p>
          </p:txBody>
        </p:sp>
      </p:grpSp>
      <p:grpSp>
        <p:nvGrpSpPr>
          <p:cNvPr id="7" name="Group 6"/>
          <p:cNvGrpSpPr>
            <a:grpSpLocks/>
          </p:cNvGrpSpPr>
          <p:nvPr/>
        </p:nvGrpSpPr>
        <p:grpSpPr bwMode="auto">
          <a:xfrm>
            <a:off x="8302343" y="3697501"/>
            <a:ext cx="3595687" cy="2209813"/>
            <a:chOff x="2391" y="2496"/>
            <a:chExt cx="2265" cy="1522"/>
          </a:xfrm>
        </p:grpSpPr>
        <p:sp>
          <p:nvSpPr>
            <p:cNvPr id="8" name="AutoShape 7"/>
            <p:cNvSpPr>
              <a:spLocks noChangeArrowheads="1"/>
            </p:cNvSpPr>
            <p:nvPr/>
          </p:nvSpPr>
          <p:spPr bwMode="auto">
            <a:xfrm rot="10800000">
              <a:off x="2391" y="2496"/>
              <a:ext cx="2265" cy="1522"/>
            </a:xfrm>
            <a:prstGeom prst="upArrow">
              <a:avLst>
                <a:gd name="adj1" fmla="val 59306"/>
                <a:gd name="adj2" fmla="val 33597"/>
              </a:avLst>
            </a:prstGeom>
            <a:solidFill>
              <a:srgbClr val="003300"/>
            </a:solidFill>
            <a:ln w="9525">
              <a:noFill/>
              <a:miter lim="800000"/>
              <a:headEnd/>
              <a:tailEnd/>
            </a:ln>
          </p:spPr>
          <p:txBody>
            <a:bodyPr vert="eaVert" wrap="none" anchor="ctr"/>
            <a:lstStyle/>
            <a:p>
              <a:endParaRPr lang="en-SG"/>
            </a:p>
          </p:txBody>
        </p:sp>
        <p:sp>
          <p:nvSpPr>
            <p:cNvPr id="9" name="Text Box 8"/>
            <p:cNvSpPr txBox="1">
              <a:spLocks noChangeArrowheads="1"/>
            </p:cNvSpPr>
            <p:nvPr/>
          </p:nvSpPr>
          <p:spPr bwMode="auto">
            <a:xfrm>
              <a:off x="2783" y="2496"/>
              <a:ext cx="1489" cy="1422"/>
            </a:xfrm>
            <a:prstGeom prst="rect">
              <a:avLst/>
            </a:prstGeom>
            <a:noFill/>
            <a:ln w="9525">
              <a:noFill/>
              <a:miter lim="800000"/>
              <a:headEnd/>
              <a:tailEnd/>
            </a:ln>
          </p:spPr>
          <p:txBody>
            <a:bodyPr>
              <a:spAutoFit/>
            </a:bodyPr>
            <a:lstStyle/>
            <a:p>
              <a:pPr algn="ctr" eaLnBrk="0" hangingPunct="0">
                <a:lnSpc>
                  <a:spcPct val="100000"/>
                </a:lnSpc>
                <a:spcBef>
                  <a:spcPct val="0"/>
                </a:spcBef>
                <a:buClrTx/>
                <a:buSzTx/>
                <a:buFontTx/>
                <a:buNone/>
              </a:pPr>
              <a:r>
                <a:rPr lang="en-US" sz="2000" dirty="0">
                  <a:solidFill>
                    <a:schemeClr val="bg1"/>
                  </a:solidFill>
                  <a:latin typeface="Trebuchet MS" pitchFamily="34" charset="0"/>
                </a:rPr>
                <a:t>Vitamins &amp; minerals,</a:t>
              </a:r>
            </a:p>
            <a:p>
              <a:pPr algn="ctr" eaLnBrk="0" hangingPunct="0">
                <a:lnSpc>
                  <a:spcPct val="100000"/>
                </a:lnSpc>
                <a:spcBef>
                  <a:spcPct val="0"/>
                </a:spcBef>
                <a:buClrTx/>
                <a:buSzTx/>
                <a:buFontTx/>
                <a:buNone/>
              </a:pPr>
              <a:r>
                <a:rPr lang="en-US" sz="2000" dirty="0">
                  <a:solidFill>
                    <a:schemeClr val="bg1"/>
                  </a:solidFill>
                  <a:latin typeface="Trebuchet MS" pitchFamily="34" charset="0"/>
                </a:rPr>
                <a:t>protein, fiber, water</a:t>
              </a:r>
            </a:p>
            <a:p>
              <a:pPr algn="ctr" eaLnBrk="0" hangingPunct="0">
                <a:lnSpc>
                  <a:spcPct val="100000"/>
                </a:lnSpc>
                <a:spcBef>
                  <a:spcPct val="0"/>
                </a:spcBef>
                <a:buClrTx/>
                <a:buSzTx/>
                <a:buFontTx/>
                <a:buNone/>
              </a:pPr>
              <a:r>
                <a:rPr lang="en-US" sz="2000" b="1" dirty="0">
                  <a:solidFill>
                    <a:srgbClr val="FFCC00"/>
                  </a:solidFill>
                  <a:latin typeface="Trebuchet MS" pitchFamily="34" charset="0"/>
                </a:rPr>
                <a:t>DEFICIENCIES</a:t>
              </a:r>
            </a:p>
          </p:txBody>
        </p:sp>
      </p:grpSp>
      <p:sp>
        <p:nvSpPr>
          <p:cNvPr id="10" name="Line 9"/>
          <p:cNvSpPr>
            <a:spLocks noChangeShapeType="1"/>
          </p:cNvSpPr>
          <p:nvPr/>
        </p:nvSpPr>
        <p:spPr bwMode="auto">
          <a:xfrm flipV="1">
            <a:off x="4408684" y="3410857"/>
            <a:ext cx="7202751" cy="25391"/>
          </a:xfrm>
          <a:prstGeom prst="line">
            <a:avLst/>
          </a:prstGeom>
          <a:noFill/>
          <a:ln w="28575">
            <a:solidFill>
              <a:srgbClr val="CC3300"/>
            </a:solidFill>
            <a:round/>
            <a:headEnd/>
            <a:tailEnd/>
          </a:ln>
        </p:spPr>
        <p:txBody>
          <a:bodyPr/>
          <a:lstStyle/>
          <a:p>
            <a:endParaRPr lang="en-US"/>
          </a:p>
        </p:txBody>
      </p:sp>
      <p:pic>
        <p:nvPicPr>
          <p:cNvPr id="11" name="Picture 4" descr="http://www.indianetzone.com/photos_gallery/10/indian-dishes_1884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59510" y="1554419"/>
            <a:ext cx="2066546" cy="165595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6457" y="3623939"/>
            <a:ext cx="1531228" cy="151700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8" descr="http://t0.gstatic.com/images?q=tbn:ANd9GcTF6XrJON9tZxqrYO96D8f2BGsvVkxte921mnxqedmOyc8FV2p2qXyk8QatC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19653" y="3625251"/>
            <a:ext cx="1524461" cy="15317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descr="http://2.bp.blogspot.com/_-4-ygrJfzdc/S9tT5MLY74I/AAAAAAAAAAU/QFQka1TyY-w/s1600/standing_man.jpg"/>
          <p:cNvPicPr>
            <a:picLocks noChangeAspect="1" noChangeArrowheads="1"/>
          </p:cNvPicPr>
          <p:nvPr/>
        </p:nvPicPr>
        <p:blipFill>
          <a:blip r:embed="rId5" cstate="print"/>
          <a:srcRect/>
          <a:stretch>
            <a:fillRect/>
          </a:stretch>
        </p:blipFill>
        <p:spPr bwMode="auto">
          <a:xfrm>
            <a:off x="1320800" y="553547"/>
            <a:ext cx="2322286" cy="2759296"/>
          </a:xfrm>
          <a:prstGeom prst="rect">
            <a:avLst/>
          </a:prstGeom>
          <a:ln>
            <a:noFill/>
          </a:ln>
          <a:effectLst>
            <a:outerShdw blurRad="292100" dist="139700" dir="2700000" algn="tl" rotWithShape="0">
              <a:srgbClr val="333333">
                <a:alpha val="65000"/>
              </a:srgbClr>
            </a:outerShdw>
          </a:effectLst>
        </p:spPr>
      </p:pic>
      <p:pic>
        <p:nvPicPr>
          <p:cNvPr id="15" name="Picture 4" descr="http://www.mdriveformen.com/blog/wp-content/uploads/sarcopenia-300x196.jpg"/>
          <p:cNvPicPr>
            <a:picLocks noChangeAspect="1" noChangeArrowheads="1"/>
          </p:cNvPicPr>
          <p:nvPr/>
        </p:nvPicPr>
        <p:blipFill>
          <a:blip r:embed="rId6" cstate="print"/>
          <a:srcRect/>
          <a:stretch>
            <a:fillRect/>
          </a:stretch>
        </p:blipFill>
        <p:spPr bwMode="auto">
          <a:xfrm>
            <a:off x="928914" y="3769181"/>
            <a:ext cx="3236554" cy="211455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par>
                                <p:cTn id="8" presetID="1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750"/>
                                        <p:tgtEl>
                                          <p:spTgt spid="11"/>
                                        </p:tgtEl>
                                        <p:attrNameLst>
                                          <p:attrName>ppt_y</p:attrName>
                                        </p:attrNameLst>
                                      </p:cBhvr>
                                      <p:tavLst>
                                        <p:tav tm="0">
                                          <p:val>
                                            <p:strVal val="#ppt_y+#ppt_h*1.125000"/>
                                          </p:val>
                                        </p:tav>
                                        <p:tav tm="100000">
                                          <p:val>
                                            <p:strVal val="#ppt_y"/>
                                          </p:val>
                                        </p:tav>
                                      </p:tavLst>
                                    </p:anim>
                                    <p:animEffect transition="in" filter="wipe(up)">
                                      <p:cBhvr>
                                        <p:cTn id="11" dur="75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4" fill="hold" nodeType="click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slide(fromBottom)">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slide(fromTop)">
                                      <p:cBhvr>
                                        <p:cTn id="21" dur="500"/>
                                        <p:tgtEl>
                                          <p:spTgt spid="7"/>
                                        </p:tgtEl>
                                      </p:cBhvr>
                                    </p:animEffect>
                                  </p:childTnLst>
                                </p:cTn>
                              </p:par>
                              <p:par>
                                <p:cTn id="22" presetID="12" presetClass="entr" presetSubtype="1"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slide(fromTop)">
                                      <p:cBhvr>
                                        <p:cTn id="24" dur="750"/>
                                        <p:tgtEl>
                                          <p:spTgt spid="12"/>
                                        </p:tgtEl>
                                      </p:cBhvr>
                                    </p:animEffect>
                                  </p:childTnLst>
                                </p:cTn>
                              </p:par>
                              <p:par>
                                <p:cTn id="25" presetID="12" presetClass="entr" presetSubtype="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slide(fromTop)">
                                      <p:cBhvr>
                                        <p:cTn id="27" dur="75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slide(fromTop)">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52</a:t>
            </a:fld>
            <a:endParaRPr lang="en-IN"/>
          </a:p>
        </p:txBody>
      </p:sp>
      <p:sp>
        <p:nvSpPr>
          <p:cNvPr id="3" name="Rectangle 2"/>
          <p:cNvSpPr>
            <a:spLocks noChangeArrowheads="1"/>
          </p:cNvSpPr>
          <p:nvPr/>
        </p:nvSpPr>
        <p:spPr bwMode="auto">
          <a:xfrm>
            <a:off x="478961" y="1145713"/>
            <a:ext cx="11248581" cy="2323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5" rIns="91430" bIns="45715">
            <a:spAutoFit/>
          </a:bodyPr>
          <a:lstStyle/>
          <a:p>
            <a:pPr algn="just">
              <a:buFont typeface="Wingdings" pitchFamily="2" charset="2"/>
              <a:buChar char="q"/>
            </a:pPr>
            <a:r>
              <a:rPr lang="en-US" sz="2900" b="1" dirty="0">
                <a:solidFill>
                  <a:srgbClr val="000099"/>
                </a:solidFill>
              </a:rPr>
              <a:t>  </a:t>
            </a:r>
            <a:r>
              <a:rPr lang="en-US" sz="2900" b="1" dirty="0" smtClean="0">
                <a:solidFill>
                  <a:srgbClr val="000099"/>
                </a:solidFill>
              </a:rPr>
              <a:t>Supplies </a:t>
            </a:r>
            <a:r>
              <a:rPr lang="en-US" sz="2900" b="1" dirty="0">
                <a:solidFill>
                  <a:srgbClr val="000099"/>
                </a:solidFill>
              </a:rPr>
              <a:t>vital </a:t>
            </a:r>
            <a:r>
              <a:rPr lang="en-US" sz="2900" b="1" dirty="0">
                <a:solidFill>
                  <a:srgbClr val="FF0000"/>
                </a:solidFill>
              </a:rPr>
              <a:t>nutrients</a:t>
            </a:r>
            <a:r>
              <a:rPr lang="en-US" sz="2900" b="1" dirty="0">
                <a:solidFill>
                  <a:srgbClr val="000099"/>
                </a:solidFill>
              </a:rPr>
              <a:t> for </a:t>
            </a:r>
            <a:r>
              <a:rPr lang="en-US" sz="2900" b="1" dirty="0" smtClean="0">
                <a:solidFill>
                  <a:srgbClr val="000099"/>
                </a:solidFill>
              </a:rPr>
              <a:t>energy (</a:t>
            </a:r>
            <a:r>
              <a:rPr lang="en-US" sz="2900" b="1" u="sng" dirty="0" smtClean="0">
                <a:solidFill>
                  <a:srgbClr val="000099"/>
                </a:solidFill>
              </a:rPr>
              <a:t>macronutrients</a:t>
            </a:r>
            <a:r>
              <a:rPr lang="en-US" sz="2900" b="1" dirty="0" smtClean="0">
                <a:solidFill>
                  <a:srgbClr val="000099"/>
                </a:solidFill>
              </a:rPr>
              <a:t>).</a:t>
            </a:r>
            <a:endParaRPr lang="en-US" sz="2900" b="1" dirty="0">
              <a:solidFill>
                <a:srgbClr val="000099"/>
              </a:solidFill>
            </a:endParaRPr>
          </a:p>
          <a:p>
            <a:pPr algn="just">
              <a:buFont typeface="Wingdings" pitchFamily="2" charset="2"/>
              <a:buChar char="q"/>
            </a:pPr>
            <a:r>
              <a:rPr lang="en-US" sz="2900" b="1" dirty="0">
                <a:solidFill>
                  <a:srgbClr val="006600"/>
                </a:solidFill>
              </a:rPr>
              <a:t>  </a:t>
            </a:r>
            <a:r>
              <a:rPr lang="en-US" sz="2900" b="1" dirty="0" smtClean="0">
                <a:solidFill>
                  <a:srgbClr val="006600"/>
                </a:solidFill>
              </a:rPr>
              <a:t>Not </a:t>
            </a:r>
            <a:r>
              <a:rPr lang="en-US" sz="2900" b="1" dirty="0">
                <a:solidFill>
                  <a:srgbClr val="006600"/>
                </a:solidFill>
              </a:rPr>
              <a:t>increase in the blood </a:t>
            </a:r>
            <a:r>
              <a:rPr lang="en-US" sz="2900" b="1" dirty="0">
                <a:solidFill>
                  <a:srgbClr val="FF0000"/>
                </a:solidFill>
              </a:rPr>
              <a:t>sugar</a:t>
            </a:r>
            <a:r>
              <a:rPr lang="en-US" sz="2900" b="1" dirty="0">
                <a:solidFill>
                  <a:srgbClr val="006600"/>
                </a:solidFill>
              </a:rPr>
              <a:t> and </a:t>
            </a:r>
            <a:r>
              <a:rPr lang="en-US" sz="2900" b="1" dirty="0">
                <a:solidFill>
                  <a:srgbClr val="FF0000"/>
                </a:solidFill>
              </a:rPr>
              <a:t>insulin</a:t>
            </a:r>
            <a:r>
              <a:rPr lang="en-US" sz="2900" b="1" dirty="0">
                <a:solidFill>
                  <a:srgbClr val="006600"/>
                </a:solidFill>
              </a:rPr>
              <a:t> levels.</a:t>
            </a:r>
          </a:p>
          <a:p>
            <a:pPr algn="just">
              <a:buFont typeface="Wingdings" pitchFamily="2" charset="2"/>
              <a:buChar char="q"/>
            </a:pPr>
            <a:r>
              <a:rPr lang="en-US" sz="2900" b="1" dirty="0">
                <a:solidFill>
                  <a:srgbClr val="000099"/>
                </a:solidFill>
              </a:rPr>
              <a:t>  Helps </a:t>
            </a:r>
            <a:r>
              <a:rPr lang="en-US" sz="2900" b="1" dirty="0">
                <a:solidFill>
                  <a:srgbClr val="FF0000"/>
                </a:solidFill>
              </a:rPr>
              <a:t>avoid</a:t>
            </a:r>
            <a:r>
              <a:rPr lang="en-US" sz="2900" b="1" dirty="0">
                <a:solidFill>
                  <a:srgbClr val="000099"/>
                </a:solidFill>
              </a:rPr>
              <a:t> dependence on </a:t>
            </a:r>
            <a:r>
              <a:rPr lang="en-US" sz="2900" b="1" dirty="0">
                <a:solidFill>
                  <a:srgbClr val="FF0000"/>
                </a:solidFill>
              </a:rPr>
              <a:t>carbs</a:t>
            </a:r>
            <a:r>
              <a:rPr lang="en-US" sz="2900" b="1" dirty="0">
                <a:solidFill>
                  <a:srgbClr val="000099"/>
                </a:solidFill>
              </a:rPr>
              <a:t> during the day.</a:t>
            </a:r>
          </a:p>
          <a:p>
            <a:pPr algn="just">
              <a:buFont typeface="Wingdings" pitchFamily="2" charset="2"/>
              <a:buChar char="q"/>
            </a:pPr>
            <a:r>
              <a:rPr lang="en-US" sz="2900" b="1" dirty="0">
                <a:solidFill>
                  <a:srgbClr val="000099"/>
                </a:solidFill>
              </a:rPr>
              <a:t>  </a:t>
            </a:r>
            <a:r>
              <a:rPr lang="en-US" sz="2900" b="1" dirty="0">
                <a:solidFill>
                  <a:srgbClr val="006600"/>
                </a:solidFill>
              </a:rPr>
              <a:t>Ensures that </a:t>
            </a:r>
            <a:r>
              <a:rPr lang="en-US" sz="2900" b="1" dirty="0">
                <a:solidFill>
                  <a:srgbClr val="FF0000"/>
                </a:solidFill>
              </a:rPr>
              <a:t>appetite</a:t>
            </a:r>
            <a:r>
              <a:rPr lang="en-US" sz="2900" b="1" dirty="0">
                <a:solidFill>
                  <a:srgbClr val="006600"/>
                </a:solidFill>
              </a:rPr>
              <a:t> stays under control</a:t>
            </a:r>
            <a:r>
              <a:rPr lang="en-US" sz="2900" b="1" dirty="0" smtClean="0">
                <a:solidFill>
                  <a:srgbClr val="006600"/>
                </a:solidFill>
              </a:rPr>
              <a:t>.</a:t>
            </a:r>
          </a:p>
          <a:p>
            <a:pPr algn="just">
              <a:buFont typeface="Wingdings" pitchFamily="2" charset="2"/>
              <a:buChar char="q"/>
            </a:pPr>
            <a:r>
              <a:rPr lang="en-US" sz="2900" b="1" dirty="0" smtClean="0">
                <a:solidFill>
                  <a:srgbClr val="000099"/>
                </a:solidFill>
              </a:rPr>
              <a:t>  </a:t>
            </a:r>
            <a:r>
              <a:rPr lang="en-US" sz="2900" b="1" dirty="0">
                <a:solidFill>
                  <a:srgbClr val="000099"/>
                </a:solidFill>
              </a:rPr>
              <a:t>Restore the </a:t>
            </a:r>
            <a:r>
              <a:rPr lang="en-US" sz="2900" b="1" dirty="0" smtClean="0">
                <a:solidFill>
                  <a:srgbClr val="000099"/>
                </a:solidFill>
              </a:rPr>
              <a:t>(</a:t>
            </a:r>
            <a:r>
              <a:rPr lang="en-US" sz="2900" b="1" dirty="0" smtClean="0">
                <a:solidFill>
                  <a:srgbClr val="FF0000"/>
                </a:solidFill>
              </a:rPr>
              <a:t>micronutrients</a:t>
            </a:r>
            <a:r>
              <a:rPr lang="en-US" sz="2900" b="1" dirty="0" smtClean="0">
                <a:solidFill>
                  <a:srgbClr val="000099"/>
                </a:solidFill>
              </a:rPr>
              <a:t>) </a:t>
            </a:r>
            <a:r>
              <a:rPr lang="en-US" sz="2900" b="1" dirty="0">
                <a:solidFill>
                  <a:srgbClr val="000099"/>
                </a:solidFill>
              </a:rPr>
              <a:t>spent in the night</a:t>
            </a:r>
            <a:r>
              <a:rPr lang="en-US" sz="2900" b="1" dirty="0" smtClean="0">
                <a:solidFill>
                  <a:srgbClr val="000099"/>
                </a:solidFill>
              </a:rPr>
              <a:t>.</a:t>
            </a:r>
            <a:endParaRPr lang="en-US" sz="2900" b="1" dirty="0">
              <a:solidFill>
                <a:srgbClr val="006600"/>
              </a:solidFill>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2224" y="4088719"/>
            <a:ext cx="10682519" cy="2019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0" y="0"/>
            <a:ext cx="12192000" cy="668338"/>
          </a:xfrm>
          <a:prstGeom prst="rect">
            <a:avLst/>
          </a:prstGeom>
          <a:solidFill>
            <a:srgbClr val="99FF33"/>
          </a:solidFill>
        </p:spPr>
        <p:txBody>
          <a:bodyPr lIns="91430" tIns="45715" rIns="91430" bIns="45715"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fontAlgn="auto">
              <a:spcAft>
                <a:spcPts val="0"/>
              </a:spcAft>
              <a:defRPr/>
            </a:pPr>
            <a:endParaRPr lang="en-US" sz="3600" b="1" spc="300" dirty="0">
              <a:solidFill>
                <a:srgbClr val="C00000"/>
              </a:solidFill>
              <a:effectLst>
                <a:outerShdw blurRad="38100" dist="38100" dir="2700000" algn="tl">
                  <a:srgbClr val="000000">
                    <a:alpha val="43137"/>
                  </a:srgbClr>
                </a:outerShdw>
              </a:effectLst>
            </a:endParaRPr>
          </a:p>
        </p:txBody>
      </p:sp>
      <p:sp>
        <p:nvSpPr>
          <p:cNvPr id="6" name="Title 1"/>
          <p:cNvSpPr txBox="1">
            <a:spLocks/>
          </p:cNvSpPr>
          <p:nvPr/>
        </p:nvSpPr>
        <p:spPr>
          <a:xfrm>
            <a:off x="0" y="46264"/>
            <a:ext cx="12192000" cy="584200"/>
          </a:xfrm>
          <a:prstGeom prst="rect">
            <a:avLst/>
          </a:prstGeom>
          <a:solidFill>
            <a:srgbClr val="0070C0"/>
          </a:solidFill>
        </p:spPr>
        <p:txBody>
          <a:bodyPr rtlCol="0">
            <a:normAutofit fontScale="90000" lnSpcReduction="10000"/>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600" normalizeH="0" baseline="0" noProof="0" dirty="0" smtClean="0">
                <a:ln>
                  <a:noFill/>
                </a:ln>
                <a:solidFill>
                  <a:schemeClr val="tx1"/>
                </a:solidFill>
                <a:effectLst/>
                <a:uLnTx/>
                <a:uFillTx/>
                <a:latin typeface="+mj-lt"/>
                <a:ea typeface="+mj-ea"/>
                <a:cs typeface="+mj-cs"/>
              </a:rPr>
              <a:t>  </a:t>
            </a:r>
            <a:r>
              <a:rPr kumimoji="0" lang="en-US" sz="4400" b="1" i="0" u="none" strike="noStrike" kern="1200" cap="none" spc="600" normalizeH="0" baseline="0" noProof="0" dirty="0" smtClean="0">
                <a:ln>
                  <a:noFill/>
                </a:ln>
                <a:solidFill>
                  <a:schemeClr val="tx1"/>
                </a:solidFill>
                <a:effectLst/>
                <a:uLnTx/>
                <a:uFillTx/>
                <a:ea typeface="+mj-ea"/>
                <a:cs typeface="+mj-cs"/>
              </a:rPr>
              <a:t>Ideal  Breakfast</a:t>
            </a:r>
            <a:endParaRPr kumimoji="0" lang="en-US" sz="4400" b="1" i="0" u="none" strike="noStrike" kern="1200" cap="none" spc="600" normalizeH="0" baseline="0" noProof="0" dirty="0">
              <a:ln>
                <a:noFill/>
              </a:ln>
              <a:solidFill>
                <a:schemeClr val="tx1"/>
              </a:solidFill>
              <a:effectLst/>
              <a:uLnTx/>
              <a:uFillTx/>
              <a:ea typeface="+mj-ea"/>
              <a:cs typeface="+mj-cs"/>
            </a:endParaRPr>
          </a:p>
        </p:txBody>
      </p:sp>
      <p:pic>
        <p:nvPicPr>
          <p:cNvPr id="7" name="Picture 3" descr="C:\Users\DELL\Downloads\pink_arrow.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7826149">
            <a:off x="2888135" y="4118970"/>
            <a:ext cx="1219771" cy="609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7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750"/>
                                        <p:tgtEl>
                                          <p:spTgt spid="3">
                                            <p:txEl>
                                              <p:pRg st="1" end="1"/>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75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wipe(left)">
                                      <p:cBhvr>
                                        <p:cTn id="20" dur="750"/>
                                        <p:tgtEl>
                                          <p:spTgt spid="3">
                                            <p:txEl>
                                              <p:pRg st="2" end="2"/>
                                            </p:txEl>
                                          </p:spTgt>
                                        </p:tgtEl>
                                      </p:cBhvr>
                                    </p:animEffect>
                                  </p:childTnLst>
                                </p:cTn>
                              </p:par>
                              <p:par>
                                <p:cTn id="21" presetID="22" presetClass="entr" presetSubtype="8"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left)">
                                      <p:cBhvr>
                                        <p:cTn id="23" dur="10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wipe(left)">
                                      <p:cBhvr>
                                        <p:cTn id="28" dur="75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wipe(left)">
                                      <p:cBhvr>
                                        <p:cTn id="33" dur="750"/>
                                        <p:tgtEl>
                                          <p:spTgt spid="3">
                                            <p:txEl>
                                              <p:pRg st="4" end="4"/>
                                            </p:txEl>
                                          </p:spTgt>
                                        </p:tgtEl>
                                      </p:cBhvr>
                                    </p:animEffect>
                                  </p:childTnLst>
                                </p:cTn>
                              </p:par>
                              <p:par>
                                <p:cTn id="34" presetID="9" presetClass="exit" presetSubtype="0" fill="hold" nodeType="withEffect">
                                  <p:stCondLst>
                                    <p:cond delay="0"/>
                                  </p:stCondLst>
                                  <p:childTnLst>
                                    <p:animEffect transition="out" filter="dissolve">
                                      <p:cBhvr>
                                        <p:cTn id="35" dur="500"/>
                                        <p:tgtEl>
                                          <p:spTgt spid="7"/>
                                        </p:tgtEl>
                                      </p:cBhvr>
                                    </p:animEffect>
                                    <p:set>
                                      <p:cBhvr>
                                        <p:cTn id="36"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0"/>
            <a:ext cx="12192000" cy="666750"/>
          </a:xfrm>
          <a:prstGeom prst="rect">
            <a:avLst/>
          </a:prstGeom>
          <a:solidFill>
            <a:schemeClr val="accent6"/>
          </a:solidFill>
        </p:spPr>
        <p:txBody>
          <a:bodyPr>
            <a:no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smtClean="0">
                <a:ln>
                  <a:noFill/>
                </a:ln>
                <a:solidFill>
                  <a:srgbClr val="002060"/>
                </a:solidFill>
                <a:effectLst/>
                <a:uLnTx/>
                <a:uFillTx/>
                <a:latin typeface="Calibri" pitchFamily="34" charset="0"/>
                <a:ea typeface="+mj-ea"/>
                <a:cs typeface="Calibri" pitchFamily="34" charset="0"/>
              </a:rPr>
              <a:t>LEANGARD PROTEIN DRINK MIX</a:t>
            </a:r>
            <a:endParaRPr kumimoji="0" lang="en-US" sz="4400" b="1" i="0" u="none" strike="noStrike" kern="1200" cap="none" spc="0" normalizeH="0" baseline="0" noProof="0" dirty="0">
              <a:ln>
                <a:noFill/>
              </a:ln>
              <a:solidFill>
                <a:srgbClr val="002060"/>
              </a:solidFill>
              <a:effectLst/>
              <a:uLnTx/>
              <a:uFillTx/>
              <a:latin typeface="Calibri" pitchFamily="34" charset="0"/>
              <a:ea typeface="+mj-ea"/>
              <a:cs typeface="Calibri" pitchFamily="34" charset="0"/>
            </a:endParaRPr>
          </a:p>
        </p:txBody>
      </p:sp>
      <p:pic>
        <p:nvPicPr>
          <p:cNvPr id="4" name="Picture 10" descr="Lean Gard Mango.jpg"/>
          <p:cNvPicPr>
            <a:picLocks noChangeAspect="1"/>
          </p:cNvPicPr>
          <p:nvPr/>
        </p:nvPicPr>
        <p:blipFill>
          <a:blip r:embed="rId2" cstate="print"/>
          <a:srcRect/>
          <a:stretch>
            <a:fillRect/>
          </a:stretch>
        </p:blipFill>
        <p:spPr bwMode="auto">
          <a:xfrm>
            <a:off x="727852" y="833665"/>
            <a:ext cx="4671464" cy="4813020"/>
          </a:xfrm>
          <a:prstGeom prst="rect">
            <a:avLst/>
          </a:prstGeom>
          <a:noFill/>
          <a:ln w="9525">
            <a:noFill/>
            <a:miter lim="800000"/>
            <a:headEnd/>
            <a:tailEnd/>
          </a:ln>
        </p:spPr>
      </p:pic>
      <p:pic>
        <p:nvPicPr>
          <p:cNvPr id="5" name="Picture 11" descr="Lean gard Vanilla.jpg"/>
          <p:cNvPicPr>
            <a:picLocks noChangeAspect="1"/>
          </p:cNvPicPr>
          <p:nvPr/>
        </p:nvPicPr>
        <p:blipFill>
          <a:blip r:embed="rId3" cstate="print"/>
          <a:srcRect/>
          <a:stretch>
            <a:fillRect/>
          </a:stretch>
        </p:blipFill>
        <p:spPr bwMode="auto">
          <a:xfrm>
            <a:off x="6733367" y="862698"/>
            <a:ext cx="4573266" cy="4754329"/>
          </a:xfrm>
          <a:prstGeom prst="rect">
            <a:avLst/>
          </a:prstGeom>
          <a:noFill/>
          <a:ln w="9525">
            <a:noFill/>
            <a:miter lim="800000"/>
            <a:headEnd/>
            <a:tailEnd/>
          </a:ln>
        </p:spPr>
      </p:pic>
      <p:grpSp>
        <p:nvGrpSpPr>
          <p:cNvPr id="6" name="Group 5"/>
          <p:cNvGrpSpPr>
            <a:grpSpLocks/>
          </p:cNvGrpSpPr>
          <p:nvPr/>
        </p:nvGrpSpPr>
        <p:grpSpPr bwMode="auto">
          <a:xfrm>
            <a:off x="5047314" y="4796022"/>
            <a:ext cx="1981200" cy="756233"/>
            <a:chOff x="2215" y="3753"/>
            <a:chExt cx="1824" cy="508"/>
          </a:xfrm>
        </p:grpSpPr>
        <p:sp>
          <p:nvSpPr>
            <p:cNvPr id="7"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8" name="Text Box 7"/>
            <p:cNvSpPr txBox="1">
              <a:spLocks noChangeArrowheads="1"/>
            </p:cNvSpPr>
            <p:nvPr/>
          </p:nvSpPr>
          <p:spPr bwMode="auto">
            <a:xfrm>
              <a:off x="2515" y="3905"/>
              <a:ext cx="1524" cy="248"/>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b="1" dirty="0" smtClean="0">
                  <a:solidFill>
                    <a:srgbClr val="FF0000"/>
                  </a:solidFill>
                  <a:latin typeface="Arial Black" pitchFamily="34" charset="0"/>
                </a:rPr>
                <a:t>DI BLEND*</a:t>
              </a:r>
              <a:endParaRPr lang="en-US" sz="1400" b="1" dirty="0">
                <a:solidFill>
                  <a:srgbClr val="FF0000"/>
                </a:solidFill>
                <a:latin typeface="Arial Black" pitchFamily="34" charset="0"/>
              </a:endParaRPr>
            </a:p>
          </p:txBody>
        </p:sp>
      </p:grpSp>
      <p:pic>
        <p:nvPicPr>
          <p:cNvPr id="9" name="Picture 3"/>
          <p:cNvPicPr>
            <a:picLocks noChangeAspect="1" noChangeArrowheads="1"/>
          </p:cNvPicPr>
          <p:nvPr/>
        </p:nvPicPr>
        <p:blipFill>
          <a:blip r:embed="rId4" cstate="print"/>
          <a:srcRect/>
          <a:stretch>
            <a:fillRect/>
          </a:stretch>
        </p:blipFill>
        <p:spPr bwMode="auto">
          <a:xfrm>
            <a:off x="-1" y="5608837"/>
            <a:ext cx="12192001" cy="9715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1000"/>
                                        <p:tgtEl>
                                          <p:spTgt spid="4"/>
                                        </p:tgtEl>
                                      </p:cBhvr>
                                    </p:animEffect>
                                  </p:childTnLst>
                                </p:cTn>
                              </p:par>
                              <p:par>
                                <p:cTn id="8" presetID="1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lide(fromBottom)">
                                      <p:cBhvr>
                                        <p:cTn id="10" dur="1000"/>
                                        <p:tgtEl>
                                          <p:spTgt spid="5"/>
                                        </p:tgtEl>
                                      </p:cBhvr>
                                    </p:animEffect>
                                  </p:childTnLst>
                                </p:cTn>
                              </p:par>
                            </p:childTnLst>
                          </p:cTn>
                        </p:par>
                        <p:par>
                          <p:cTn id="11" fill="hold">
                            <p:stCondLst>
                              <p:cond delay="1000"/>
                            </p:stCondLst>
                            <p:childTnLst>
                              <p:par>
                                <p:cTn id="12" presetID="55"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strVal val="#ppt_w*0.70"/>
                                          </p:val>
                                        </p:tav>
                                        <p:tav tm="100000">
                                          <p:val>
                                            <p:strVal val="#ppt_w"/>
                                          </p:val>
                                        </p:tav>
                                      </p:tavLst>
                                    </p:anim>
                                    <p:anim calcmode="lin" valueType="num">
                                      <p:cBhvr>
                                        <p:cTn id="15" dur="500" fill="hold"/>
                                        <p:tgtEl>
                                          <p:spTgt spid="6"/>
                                        </p:tgtEl>
                                        <p:attrNameLst>
                                          <p:attrName>ppt_h</p:attrName>
                                        </p:attrNameLst>
                                      </p:cBhvr>
                                      <p:tavLst>
                                        <p:tav tm="0">
                                          <p:val>
                                            <p:strVal val="#ppt_h"/>
                                          </p:val>
                                        </p:tav>
                                        <p:tav tm="100000">
                                          <p:val>
                                            <p:strVal val="#ppt_h"/>
                                          </p:val>
                                        </p:tav>
                                      </p:tavLst>
                                    </p:anim>
                                    <p:animEffect transition="in" filter="fade">
                                      <p:cBhvr>
                                        <p:cTn id="16" dur="500"/>
                                        <p:tgtEl>
                                          <p:spTgt spid="6"/>
                                        </p:tgtEl>
                                      </p:cBhvr>
                                    </p:animEffect>
                                  </p:childTnLst>
                                </p:cTn>
                              </p:par>
                              <p:par>
                                <p:cTn id="17" presetID="35" presetClass="emph" presetSubtype="0" repeatCount="indefinite" fill="hold" nodeType="withEffect">
                                  <p:stCondLst>
                                    <p:cond delay="0"/>
                                  </p:stCondLst>
                                  <p:childTnLst>
                                    <p:anim calcmode="discrete" valueType="str">
                                      <p:cBhvr>
                                        <p:cTn id="18"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srcRect/>
          <a:stretch>
            <a:fillRect/>
          </a:stretch>
        </p:blipFill>
        <p:spPr bwMode="auto">
          <a:xfrm>
            <a:off x="-1" y="605970"/>
            <a:ext cx="12192001" cy="5944416"/>
          </a:xfrm>
          <a:prstGeom prst="rect">
            <a:avLst/>
          </a:prstGeom>
          <a:noFill/>
          <a:ln w="9525">
            <a:noFill/>
            <a:miter lim="800000"/>
            <a:headEnd/>
            <a:tailEnd/>
          </a:ln>
        </p:spPr>
      </p:pic>
      <p:sp>
        <p:nvSpPr>
          <p:cNvPr id="4" name="Rectangle 3"/>
          <p:cNvSpPr/>
          <p:nvPr/>
        </p:nvSpPr>
        <p:spPr>
          <a:xfrm>
            <a:off x="30702" y="0"/>
            <a:ext cx="12161298" cy="556993"/>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5" name="Rectangle 4"/>
          <p:cNvSpPr/>
          <p:nvPr/>
        </p:nvSpPr>
        <p:spPr>
          <a:xfrm>
            <a:off x="512506" y="-22680"/>
            <a:ext cx="7621553" cy="646321"/>
          </a:xfrm>
          <a:prstGeom prst="rect">
            <a:avLst/>
          </a:prstGeom>
        </p:spPr>
        <p:txBody>
          <a:bodyPr wrap="none" lIns="91430" tIns="45715" rIns="91430" bIns="45715">
            <a:spAutoFit/>
          </a:bodyPr>
          <a:lstStyle/>
          <a:p>
            <a:pPr fontAlgn="auto">
              <a:spcBef>
                <a:spcPts val="0"/>
              </a:spcBef>
              <a:spcAft>
                <a:spcPts val="0"/>
              </a:spcAft>
              <a:defRPr/>
            </a:pP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rPr>
              <a:t>Reason-1  Contains Maximum Nutrients</a:t>
            </a:r>
            <a:endParaRPr lang="en-IN"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endParaRPr>
          </a:p>
        </p:txBody>
      </p:sp>
      <p:sp>
        <p:nvSpPr>
          <p:cNvPr id="6" name="Rectangle 3"/>
          <p:cNvSpPr>
            <a:spLocks noChangeArrowheads="1"/>
          </p:cNvSpPr>
          <p:nvPr/>
        </p:nvSpPr>
        <p:spPr bwMode="auto">
          <a:xfrm>
            <a:off x="3759200" y="4190098"/>
            <a:ext cx="8418283" cy="2413902"/>
          </a:xfrm>
          <a:prstGeom prst="rect">
            <a:avLst/>
          </a:prstGeom>
          <a:solidFill>
            <a:schemeClr val="bg1"/>
          </a:solidFill>
          <a:ln w="9525">
            <a:noFill/>
            <a:miter lim="800000"/>
            <a:headEnd/>
            <a:tailEnd/>
          </a:ln>
        </p:spPr>
        <p:txBody>
          <a:bodyPr wrap="none" lIns="95088" tIns="47544" rIns="95088" bIns="47544" anchor="ctr"/>
          <a:lstStyle/>
          <a:p>
            <a:pPr algn="ctr">
              <a:lnSpc>
                <a:spcPct val="100000"/>
              </a:lnSpc>
              <a:spcBef>
                <a:spcPct val="0"/>
              </a:spcBef>
              <a:buClrTx/>
              <a:buSzTx/>
              <a:buFontTx/>
              <a:buNone/>
            </a:pPr>
            <a:endParaRPr lang="en-SG">
              <a:latin typeface="Arial" charset="0"/>
            </a:endParaRPr>
          </a:p>
        </p:txBody>
      </p:sp>
      <p:sp>
        <p:nvSpPr>
          <p:cNvPr id="7" name="Rectangle 11"/>
          <p:cNvSpPr>
            <a:spLocks noChangeArrowheads="1"/>
          </p:cNvSpPr>
          <p:nvPr/>
        </p:nvSpPr>
        <p:spPr bwMode="auto">
          <a:xfrm>
            <a:off x="9104022" y="4267208"/>
            <a:ext cx="3000889" cy="1819565"/>
          </a:xfrm>
          <a:prstGeom prst="rect">
            <a:avLst/>
          </a:prstGeom>
          <a:noFill/>
          <a:ln w="9525">
            <a:noFill/>
            <a:miter lim="800000"/>
            <a:headEnd/>
            <a:tailEnd/>
          </a:ln>
        </p:spPr>
        <p:txBody>
          <a:bodyPr wrap="square" lIns="95088" tIns="47544" rIns="95088" bIns="47544">
            <a:spAutoFit/>
          </a:bodyPr>
          <a:lstStyle/>
          <a:p>
            <a:pPr>
              <a:lnSpc>
                <a:spcPct val="100000"/>
              </a:lnSpc>
              <a:buClr>
                <a:srgbClr val="006666"/>
              </a:buClr>
              <a:buFontTx/>
              <a:buNone/>
            </a:pPr>
            <a:r>
              <a:rPr lang="en-US" sz="2800" b="1" dirty="0">
                <a:latin typeface="Arial" charset="0"/>
              </a:rPr>
              <a:t>Nutrition is what our body needs on a </a:t>
            </a:r>
            <a:r>
              <a:rPr lang="en-US" sz="2800" b="1" u="sng" dirty="0">
                <a:solidFill>
                  <a:srgbClr val="FF0000"/>
                </a:solidFill>
                <a:latin typeface="Arial" charset="0"/>
              </a:rPr>
              <a:t>daily basis </a:t>
            </a:r>
            <a:r>
              <a:rPr lang="en-US" sz="2800" b="1" dirty="0">
                <a:latin typeface="Arial" charset="0"/>
              </a:rPr>
              <a:t>to stay </a:t>
            </a:r>
            <a:r>
              <a:rPr lang="en-US" sz="2800" b="1" dirty="0" smtClean="0">
                <a:latin typeface="Arial" charset="0"/>
              </a:rPr>
              <a:t>healthy.</a:t>
            </a:r>
            <a:endParaRPr lang="en-US" sz="2800" b="1" dirty="0">
              <a:latin typeface="Arial" charset="0"/>
            </a:endParaRPr>
          </a:p>
        </p:txBody>
      </p:sp>
      <p:pic>
        <p:nvPicPr>
          <p:cNvPr id="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41375" y="4343095"/>
            <a:ext cx="2394858" cy="164220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descr="http://t0.gstatic.com/images?q=tbn:ANd9GcTF6XrJON9tZxqrYO96D8f2BGsvVkxte921mnxqedmOyc8FV2p2qXyk8QatC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59111" y="4256046"/>
            <a:ext cx="1810717" cy="18163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0" name="TextBox 9"/>
          <p:cNvSpPr txBox="1"/>
          <p:nvPr/>
        </p:nvSpPr>
        <p:spPr>
          <a:xfrm>
            <a:off x="4415118" y="6073646"/>
            <a:ext cx="2464656" cy="461665"/>
          </a:xfrm>
          <a:prstGeom prst="rect">
            <a:avLst/>
          </a:prstGeom>
          <a:solidFill>
            <a:srgbClr val="FFFF00"/>
          </a:solidFill>
        </p:spPr>
        <p:txBody>
          <a:bodyPr wrap="square" rtlCol="0">
            <a:spAutoFit/>
          </a:bodyPr>
          <a:lstStyle/>
          <a:p>
            <a:pPr algn="ctr"/>
            <a:r>
              <a:rPr lang="en-US" sz="1200" b="1" dirty="0" smtClean="0"/>
              <a:t>MACRO NUTRIENTS FOR ENERGY DURING DAY</a:t>
            </a:r>
            <a:endParaRPr lang="en-US" sz="1200" b="1" dirty="0"/>
          </a:p>
        </p:txBody>
      </p:sp>
      <p:sp>
        <p:nvSpPr>
          <p:cNvPr id="11" name="TextBox 10"/>
          <p:cNvSpPr txBox="1"/>
          <p:nvPr/>
        </p:nvSpPr>
        <p:spPr>
          <a:xfrm>
            <a:off x="7118271" y="6097725"/>
            <a:ext cx="1851560" cy="430887"/>
          </a:xfrm>
          <a:prstGeom prst="rect">
            <a:avLst/>
          </a:prstGeom>
          <a:solidFill>
            <a:schemeClr val="tx1"/>
          </a:solidFill>
        </p:spPr>
        <p:txBody>
          <a:bodyPr wrap="square" rtlCol="0">
            <a:spAutoFit/>
          </a:bodyPr>
          <a:lstStyle/>
          <a:p>
            <a:pPr algn="ctr"/>
            <a:r>
              <a:rPr lang="en-US" sz="1100" b="1" dirty="0" smtClean="0">
                <a:solidFill>
                  <a:schemeClr val="bg1"/>
                </a:solidFill>
              </a:rPr>
              <a:t>MICRO NUTRIENTS FOR CELL REPAIR DURING NIGHT</a:t>
            </a:r>
            <a:endParaRPr lang="en-US" sz="1100" b="1" dirty="0">
              <a:solidFill>
                <a:schemeClr val="bg1"/>
              </a:solidFill>
            </a:endParaRPr>
          </a:p>
        </p:txBody>
      </p:sp>
      <p:sp>
        <p:nvSpPr>
          <p:cNvPr id="12" name="Rectangle 11"/>
          <p:cNvSpPr/>
          <p:nvPr/>
        </p:nvSpPr>
        <p:spPr>
          <a:xfrm rot="20043622">
            <a:off x="1015474" y="2526233"/>
            <a:ext cx="9448677" cy="1323439"/>
          </a:xfrm>
          <a:prstGeom prst="rect">
            <a:avLst/>
          </a:prstGeom>
          <a:noFill/>
        </p:spPr>
        <p:txBody>
          <a:bodyPr wrap="none" lIns="91440" tIns="45720" rIns="91440" bIns="45720">
            <a:spAutoFit/>
          </a:bodyPr>
          <a:lstStyle/>
          <a:p>
            <a:pPr algn="ctr"/>
            <a:r>
              <a:rPr lang="en-US" sz="8000" b="1" dirty="0" smtClean="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46 Essential Nutrients</a:t>
            </a:r>
            <a:endParaRPr lang="en-US" sz="8000" b="1" cap="none" spc="0"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55</a:t>
            </a:fld>
            <a:endParaRPr lang="en-IN"/>
          </a:p>
        </p:txBody>
      </p:sp>
      <p:sp>
        <p:nvSpPr>
          <p:cNvPr id="3" name="Rectangle 2"/>
          <p:cNvSpPr/>
          <p:nvPr/>
        </p:nvSpPr>
        <p:spPr>
          <a:xfrm>
            <a:off x="0" y="26542"/>
            <a:ext cx="12192000"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5088" tIns="47544" rIns="95088" bIns="47544" anchor="ctr">
            <a:sp3d extrusionH="57150">
              <a:bevelT w="38100" h="38100"/>
            </a:sp3d>
          </a:bodyPr>
          <a:lstStyle/>
          <a:p>
            <a:pPr algn="ctr">
              <a:defRPr/>
            </a:pPr>
            <a:endParaRPr lang="en-IN" sz="3700" b="1" dirty="0"/>
          </a:p>
        </p:txBody>
      </p:sp>
      <p:sp>
        <p:nvSpPr>
          <p:cNvPr id="4" name="Rectangle 2"/>
          <p:cNvSpPr txBox="1">
            <a:spLocks noChangeArrowheads="1"/>
          </p:cNvSpPr>
          <p:nvPr/>
        </p:nvSpPr>
        <p:spPr>
          <a:xfrm>
            <a:off x="-355590" y="-66216"/>
            <a:ext cx="8686800" cy="584201"/>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3200" dirty="0" smtClean="0">
                <a:solidFill>
                  <a:schemeClr val="bg1"/>
                </a:solidFill>
                <a:latin typeface="Arial Rounded MT Bold" pitchFamily="34" charset="0"/>
                <a:ea typeface="+mj-ea"/>
                <a:cs typeface="+mj-cs"/>
              </a:rPr>
              <a:t>LeanGard Protein Drink (IDEAL MEAL) </a:t>
            </a:r>
            <a:endParaRPr kumimoji="0" lang="en-US" sz="3200" b="0" i="0" u="none" strike="noStrike" kern="1200" cap="none" spc="0" normalizeH="0" baseline="0" noProof="0" dirty="0" smtClean="0">
              <a:ln>
                <a:noFill/>
              </a:ln>
              <a:solidFill>
                <a:schemeClr val="bg1"/>
              </a:solidFill>
              <a:effectLst/>
              <a:uLnTx/>
              <a:uFillTx/>
              <a:latin typeface="Arial Rounded MT Bold" pitchFamily="34" charset="0"/>
              <a:ea typeface="+mj-ea"/>
              <a:cs typeface="+mj-cs"/>
            </a:endParaRPr>
          </a:p>
        </p:txBody>
      </p:sp>
      <p:pic>
        <p:nvPicPr>
          <p:cNvPr id="5" name="Picture 5" descr="http://4.bp.blogspot.com/_kfLFPiHh3TU/S9GYohOmtLI/AAAAAAAAAqs/-jgYGE4VaZI/s400/milk-shake-oreo-40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65772" y="1040492"/>
            <a:ext cx="2590800" cy="396240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3829" y="4996591"/>
            <a:ext cx="1447800" cy="1511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cstate="print"/>
          <a:srcRect/>
          <a:stretch>
            <a:fillRect/>
          </a:stretch>
        </p:blipFill>
        <p:spPr bwMode="auto">
          <a:xfrm>
            <a:off x="507998" y="1228835"/>
            <a:ext cx="5419106" cy="486717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8" name="Picture 3" descr="C:\Users\Munawar\Pictures\herbalife kid.png"/>
          <p:cNvPicPr>
            <a:picLocks noChangeAspect="1" noChangeArrowheads="1"/>
          </p:cNvPicPr>
          <p:nvPr/>
        </p:nvPicPr>
        <p:blipFill>
          <a:blip r:embed="rId5" cstate="print"/>
          <a:srcRect/>
          <a:stretch>
            <a:fillRect/>
          </a:stretch>
        </p:blipFill>
        <p:spPr bwMode="auto">
          <a:xfrm>
            <a:off x="6105216" y="1132114"/>
            <a:ext cx="2850097" cy="408850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1000"/>
                                        <p:tgtEl>
                                          <p:spTgt spid="8"/>
                                        </p:tgtEl>
                                      </p:cBhvr>
                                    </p:animEffect>
                                  </p:childTnLst>
                                </p:cTn>
                              </p:par>
                              <p:par>
                                <p:cTn id="8" presetID="1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lide(fromLeft)">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56</a:t>
            </a:fld>
            <a:endParaRPr lang="en-IN"/>
          </a:p>
        </p:txBody>
      </p:sp>
      <p:pic>
        <p:nvPicPr>
          <p:cNvPr id="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0229" y="1345188"/>
            <a:ext cx="8931658" cy="47943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5" descr="http://4.bp.blogspot.com/_kfLFPiHh3TU/S9GYohOmtLI/AAAAAAAAAqs/-jgYGE4VaZI/s400/milk-shake-oreo-4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4601" y="3459797"/>
            <a:ext cx="1752600" cy="260626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p:spPr>
      </p:pic>
      <p:sp>
        <p:nvSpPr>
          <p:cNvPr id="5" name="Rectangle 4"/>
          <p:cNvSpPr/>
          <p:nvPr/>
        </p:nvSpPr>
        <p:spPr>
          <a:xfrm>
            <a:off x="30702" y="40148"/>
            <a:ext cx="12161298"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6" name="Rectangle 5"/>
          <p:cNvSpPr/>
          <p:nvPr/>
        </p:nvSpPr>
        <p:spPr>
          <a:xfrm>
            <a:off x="159666" y="-59395"/>
            <a:ext cx="7578208" cy="646321"/>
          </a:xfrm>
          <a:prstGeom prst="rect">
            <a:avLst/>
          </a:prstGeom>
        </p:spPr>
        <p:txBody>
          <a:bodyPr wrap="none" lIns="91430" tIns="45715" rIns="91430" bIns="45715">
            <a:spAutoFit/>
            <a:scene3d>
              <a:camera prst="orthographicFront"/>
              <a:lightRig rig="threePt" dir="t"/>
            </a:scene3d>
            <a:sp3d extrusionH="57150">
              <a:bevelT w="38100" h="38100"/>
            </a:sp3d>
          </a:bodyPr>
          <a:lstStyle/>
          <a:p>
            <a:pPr fontAlgn="auto">
              <a:spcBef>
                <a:spcPts val="0"/>
              </a:spcBef>
              <a:spcAft>
                <a:spcPts val="0"/>
              </a:spcAft>
              <a:defRPr/>
            </a:pPr>
            <a:r>
              <a:rPr lang="en-US" sz="3600" b="1" dirty="0" smtClean="0">
                <a:solidFill>
                  <a:schemeClr val="bg1"/>
                </a:solidFill>
                <a:latin typeface="+mn-lt"/>
                <a:cs typeface="+mn-cs"/>
              </a:rPr>
              <a:t>Reason-2      Contains Minimal Calories</a:t>
            </a:r>
            <a:endParaRPr lang="en-IN" sz="3600" spc="600" dirty="0">
              <a:solidFill>
                <a:schemeClr val="bg1"/>
              </a:solidFill>
              <a:latin typeface="+mn-lt"/>
              <a:cs typeface="+mn-cs"/>
            </a:endParaRPr>
          </a:p>
        </p:txBody>
      </p:sp>
      <p:pic>
        <p:nvPicPr>
          <p:cNvPr id="7" name="Picture 4" descr="C:\Users\Munawar\Desktop\slim-big-250x250.png"/>
          <p:cNvPicPr>
            <a:picLocks noChangeAspect="1" noChangeArrowheads="1"/>
          </p:cNvPicPr>
          <p:nvPr/>
        </p:nvPicPr>
        <p:blipFill>
          <a:blip r:embed="rId4" cstate="print"/>
          <a:srcRect/>
          <a:stretch>
            <a:fillRect/>
          </a:stretch>
        </p:blipFill>
        <p:spPr bwMode="auto">
          <a:xfrm>
            <a:off x="7652610" y="3578700"/>
            <a:ext cx="2208619" cy="2088338"/>
          </a:xfrm>
          <a:prstGeom prst="rect">
            <a:avLst/>
          </a:prstGeom>
          <a:noFill/>
        </p:spPr>
      </p:pic>
      <p:sp>
        <p:nvSpPr>
          <p:cNvPr id="8" name="Plus 7"/>
          <p:cNvSpPr/>
          <p:nvPr/>
        </p:nvSpPr>
        <p:spPr>
          <a:xfrm>
            <a:off x="7032172" y="4298950"/>
            <a:ext cx="609600" cy="6096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rtlCol="0" anchor="ctr"/>
          <a:lstStyle/>
          <a:p>
            <a:pPr algn="ctr"/>
            <a:endParaRPr lang="en-US"/>
          </a:p>
        </p:txBody>
      </p:sp>
      <p:sp>
        <p:nvSpPr>
          <p:cNvPr id="9" name="TextBox 8"/>
          <p:cNvSpPr txBox="1"/>
          <p:nvPr/>
        </p:nvSpPr>
        <p:spPr>
          <a:xfrm>
            <a:off x="7924799" y="2615293"/>
            <a:ext cx="1600200" cy="369322"/>
          </a:xfrm>
          <a:prstGeom prst="rect">
            <a:avLst/>
          </a:prstGeom>
          <a:noFill/>
        </p:spPr>
        <p:txBody>
          <a:bodyPr wrap="square" lIns="91430" tIns="45715" rIns="91430" bIns="45715" rtlCol="0">
            <a:spAutoFit/>
          </a:bodyPr>
          <a:lstStyle/>
          <a:p>
            <a:pPr algn="ctr"/>
            <a:r>
              <a:rPr lang="en-US" b="1" dirty="0" smtClean="0"/>
              <a:t>92.3 K-Cal</a:t>
            </a:r>
            <a:endParaRPr lang="en-US" b="1" dirty="0"/>
          </a:p>
        </p:txBody>
      </p:sp>
      <p:grpSp>
        <p:nvGrpSpPr>
          <p:cNvPr id="10" name="Group 5"/>
          <p:cNvGrpSpPr>
            <a:grpSpLocks/>
          </p:cNvGrpSpPr>
          <p:nvPr/>
        </p:nvGrpSpPr>
        <p:grpSpPr bwMode="auto">
          <a:xfrm>
            <a:off x="9891486" y="597815"/>
            <a:ext cx="2057400" cy="1066800"/>
            <a:chOff x="2215" y="3753"/>
            <a:chExt cx="1824" cy="508"/>
          </a:xfrm>
        </p:grpSpPr>
        <p:sp>
          <p:nvSpPr>
            <p:cNvPr id="11"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12" name="Text Box 7"/>
            <p:cNvSpPr txBox="1">
              <a:spLocks noChangeArrowheads="1"/>
            </p:cNvSpPr>
            <p:nvPr/>
          </p:nvSpPr>
          <p:spPr bwMode="auto">
            <a:xfrm>
              <a:off x="2356" y="3862"/>
              <a:ext cx="159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algn="ctr">
                <a:spcBef>
                  <a:spcPct val="50000"/>
                </a:spcBef>
              </a:pPr>
              <a:r>
                <a:rPr lang="en-US" sz="1400" b="1" dirty="0" smtClean="0">
                  <a:solidFill>
                    <a:srgbClr val="FF0000"/>
                  </a:solidFill>
                  <a:latin typeface="Arial Black" pitchFamily="34" charset="0"/>
                </a:rPr>
                <a:t>180 </a:t>
              </a:r>
              <a:r>
                <a:rPr lang="en-US" sz="1400" b="1" dirty="0">
                  <a:solidFill>
                    <a:srgbClr val="FF0000"/>
                  </a:solidFill>
                  <a:latin typeface="Arial Black" pitchFamily="34" charset="0"/>
                </a:rPr>
                <a:t>Calories </a:t>
              </a:r>
              <a:r>
                <a:rPr lang="en-US" sz="1400" b="1" dirty="0">
                  <a:solidFill>
                    <a:srgbClr val="000099"/>
                  </a:solidFill>
                  <a:latin typeface="Arial Black" pitchFamily="34" charset="0"/>
                </a:rPr>
                <a:t>Complete Nutrition</a:t>
              </a:r>
            </a:p>
          </p:txBody>
        </p:sp>
      </p:grpSp>
      <p:sp>
        <p:nvSpPr>
          <p:cNvPr id="13" name="TextBox 12"/>
          <p:cNvSpPr txBox="1"/>
          <p:nvPr/>
        </p:nvSpPr>
        <p:spPr>
          <a:xfrm>
            <a:off x="8276770" y="3036207"/>
            <a:ext cx="913550" cy="369322"/>
          </a:xfrm>
          <a:prstGeom prst="rect">
            <a:avLst/>
          </a:prstGeom>
          <a:noFill/>
        </p:spPr>
        <p:txBody>
          <a:bodyPr wrap="square" lIns="91430" tIns="45715" rIns="91430" bIns="45715" rtlCol="0">
            <a:spAutoFit/>
          </a:bodyPr>
          <a:lstStyle/>
          <a:p>
            <a:r>
              <a:rPr lang="en-US" b="1" dirty="0" smtClean="0"/>
              <a:t>250 ml</a:t>
            </a:r>
            <a:endParaRPr lang="en-US" b="1" dirty="0"/>
          </a:p>
        </p:txBody>
      </p:sp>
      <p:pic>
        <p:nvPicPr>
          <p:cNvPr id="14" name="Picture 4" descr="http://www.inkscapegallery.net/files/images/appl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76028" y="698328"/>
            <a:ext cx="717210" cy="8066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1000"/>
                                        <p:tgtEl>
                                          <p:spTgt spid="9"/>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1000"/>
                                        <p:tgtEl>
                                          <p:spTgt spid="13"/>
                                        </p:tgtEl>
                                      </p:cBhvr>
                                    </p:animEffect>
                                  </p:childTnLst>
                                </p:cTn>
                              </p:par>
                            </p:childTnLst>
                          </p:cTn>
                        </p:par>
                        <p:par>
                          <p:cTn id="17" fill="hold">
                            <p:stCondLst>
                              <p:cond delay="1000"/>
                            </p:stCondLst>
                            <p:childTnLst>
                              <p:par>
                                <p:cTn id="18" presetID="12" presetClass="entr" presetSubtype="4"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slide(fromBottom)">
                                      <p:cBhvr>
                                        <p:cTn id="20" dur="1000"/>
                                        <p:tgtEl>
                                          <p:spTgt spid="4"/>
                                        </p:tgtEl>
                                      </p:cBhvr>
                                    </p:animEffect>
                                  </p:childTnLst>
                                </p:cTn>
                              </p:par>
                            </p:childTnLst>
                          </p:cTn>
                        </p:par>
                        <p:par>
                          <p:cTn id="21" fill="hold">
                            <p:stCondLst>
                              <p:cond delay="2000"/>
                            </p:stCondLst>
                            <p:childTnLst>
                              <p:par>
                                <p:cTn id="22" presetID="23" presetClass="entr" presetSubtype="16" fill="hold"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slide(fromTop)">
                                      <p:cBhvr>
                                        <p:cTn id="30" dur="500"/>
                                        <p:tgtEl>
                                          <p:spTgt spid="14"/>
                                        </p:tgtEl>
                                      </p:cBhvr>
                                    </p:animEffect>
                                  </p:childTnLst>
                                </p:cTn>
                              </p:par>
                            </p:childTnLst>
                          </p:cTn>
                        </p:par>
                        <p:par>
                          <p:cTn id="31" fill="hold">
                            <p:stCondLst>
                              <p:cond delay="500"/>
                            </p:stCondLst>
                            <p:childTnLst>
                              <p:par>
                                <p:cTn id="32" presetID="0" presetClass="path" presetSubtype="0" accel="50000" decel="50000" fill="hold" nodeType="afterEffect">
                                  <p:stCondLst>
                                    <p:cond delay="0"/>
                                  </p:stCondLst>
                                  <p:childTnLst>
                                    <p:animMotion origin="layout" path="M -1.25E-6 0.03607 C 0.01979 0.03676 0.028 0.03769 0.04466 0.04347 C 0.05456 0.05295 0.06992 0.0541 0.08099 0.06081 C 0.08659 0.06728 0.09414 0.06959 0.10052 0.07237 C 0.10716 0.08069 0.11615 0.08069 0.12396 0.08393 C 0.13177 0.08717 0.13945 0.09387 0.1474 0.09757 C 0.15091 0.1022 0.15521 0.11052 0.15925 0.11283 C 0.16458 0.12786 0.15794 0.11075 0.16458 0.123 C 0.16745 0.12832 0.16901 0.13387 0.17266 0.13803 C 0.17578 0.14705 0.1793 0.15352 0.18177 0.16324 C 0.1832 0.1785 0.18516 0.19075 0.19089 0.20185 C 0.19219 0.21179 0.19232 0.21642 0.1961 0.22312 C 0.19714 0.22959 0.19805 0.23491 0.2 0.24092 C 0.20208 0.25665 0.20417 0.27306 0.20612 0.28902 C 0.2069 0.30428 0.2086 0.31722 0.2112 0.33133 C 0.21263 0.36185 0.21211 0.39237 0.21211 0.4222 L 0.21445 0.44023 " pathEditMode="relative" rAng="0" ptsTypes="fffffffffffffffAA">
                                      <p:cBhvr>
                                        <p:cTn id="33" dur="2000" fill="hold"/>
                                        <p:tgtEl>
                                          <p:spTgt spid="14"/>
                                        </p:tgtEl>
                                        <p:attrNameLst>
                                          <p:attrName>ppt_x</p:attrName>
                                          <p:attrName>ppt_y</p:attrName>
                                        </p:attrNameLst>
                                      </p:cBhvr>
                                      <p:rCtr x="10700" y="20200"/>
                                    </p:animMotion>
                                  </p:childTnLst>
                                </p:cTn>
                              </p:par>
                            </p:childTnLst>
                          </p:cTn>
                        </p:par>
                        <p:par>
                          <p:cTn id="34" fill="hold">
                            <p:stCondLst>
                              <p:cond delay="2500"/>
                            </p:stCondLst>
                            <p:childTnLst>
                              <p:par>
                                <p:cTn id="35" presetID="1" presetClass="exit" presetSubtype="0" fill="hold" nodeType="afterEffect">
                                  <p:stCondLst>
                                    <p:cond delay="0"/>
                                  </p:stCondLst>
                                  <p:childTnLst>
                                    <p:set>
                                      <p:cBhvr>
                                        <p:cTn id="36"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760" y="31753"/>
            <a:ext cx="12169240"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5088" tIns="47544" rIns="95088" bIns="47544" anchor="ctr">
            <a:sp3d extrusionH="57150">
              <a:bevelT w="38100" h="38100"/>
            </a:sp3d>
          </a:bodyPr>
          <a:lstStyle/>
          <a:p>
            <a:pPr algn="ctr">
              <a:defRPr/>
            </a:pPr>
            <a:endParaRPr lang="en-IN" sz="3700" b="1" dirty="0"/>
          </a:p>
        </p:txBody>
      </p:sp>
      <p:sp>
        <p:nvSpPr>
          <p:cNvPr id="4" name="Rectangle 3"/>
          <p:cNvSpPr/>
          <p:nvPr/>
        </p:nvSpPr>
        <p:spPr>
          <a:xfrm>
            <a:off x="203196" y="672426"/>
            <a:ext cx="9194470" cy="4116390"/>
          </a:xfrm>
          <a:prstGeom prst="rect">
            <a:avLst/>
          </a:prstGeom>
          <a:solidFill>
            <a:srgbClr val="FFFFFF"/>
          </a:solidFill>
          <a:ln>
            <a:solidFill>
              <a:schemeClr val="tx1">
                <a:alpha val="43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35" tIns="45718" rIns="91435" bIns="45718" anchor="ctr"/>
          <a:lstStyle/>
          <a:p>
            <a:pPr algn="ctr">
              <a:defRPr/>
            </a:pPr>
            <a:endParaRPr lang="en-US"/>
          </a:p>
        </p:txBody>
      </p:sp>
      <p:sp>
        <p:nvSpPr>
          <p:cNvPr id="5" name="Rectangle 4"/>
          <p:cNvSpPr/>
          <p:nvPr/>
        </p:nvSpPr>
        <p:spPr bwMode="auto">
          <a:xfrm>
            <a:off x="6439520" y="4050038"/>
            <a:ext cx="1452610" cy="353717"/>
          </a:xfrm>
          <a:prstGeom prst="rect">
            <a:avLst/>
          </a:prstGeom>
          <a:solidFill>
            <a:srgbClr val="0066CC"/>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smtClean="0">
                <a:solidFill>
                  <a:srgbClr val="FFFFFF"/>
                </a:solidFill>
              </a:rPr>
              <a:t>LUNCH</a:t>
            </a:r>
            <a:endParaRPr lang="en-US" sz="2000" b="1" dirty="0">
              <a:solidFill>
                <a:srgbClr val="FFFFFF"/>
              </a:solidFill>
            </a:endParaRPr>
          </a:p>
        </p:txBody>
      </p:sp>
      <p:sp>
        <p:nvSpPr>
          <p:cNvPr id="6" name="Rectangle 3"/>
          <p:cNvSpPr>
            <a:spLocks noChangeArrowheads="1"/>
          </p:cNvSpPr>
          <p:nvPr/>
        </p:nvSpPr>
        <p:spPr bwMode="auto">
          <a:xfrm>
            <a:off x="142655" y="-43653"/>
            <a:ext cx="8148637" cy="579438"/>
          </a:xfrm>
          <a:prstGeom prst="rect">
            <a:avLst/>
          </a:prstGeom>
          <a:noFill/>
          <a:ln w="9525">
            <a:noFill/>
            <a:miter lim="800000"/>
            <a:headEnd/>
            <a:tailEnd/>
          </a:ln>
        </p:spPr>
        <p:txBody>
          <a:bodyPr lIns="91435" tIns="45718" rIns="91435" bIns="45718" anchor="ctr"/>
          <a:lstStyle/>
          <a:p>
            <a:pPr marL="1588" indent="-1588">
              <a:lnSpc>
                <a:spcPct val="110000"/>
              </a:lnSpc>
            </a:pPr>
            <a:r>
              <a:rPr lang="en-US" sz="2400" b="1" dirty="0" smtClean="0">
                <a:solidFill>
                  <a:schemeClr val="bg1"/>
                </a:solidFill>
                <a:latin typeface="Arial Rounded MT Bold" pitchFamily="34" charset="0"/>
              </a:rPr>
              <a:t>Natural </a:t>
            </a:r>
            <a:r>
              <a:rPr lang="en-US" sz="2400" b="1" u="sng" dirty="0" smtClean="0">
                <a:solidFill>
                  <a:srgbClr val="FFFF00"/>
                </a:solidFill>
                <a:latin typeface="Arial Rounded MT Bold" pitchFamily="34" charset="0"/>
              </a:rPr>
              <a:t>Fat </a:t>
            </a:r>
            <a:r>
              <a:rPr lang="en-US" sz="2400" b="1" u="sng" dirty="0">
                <a:solidFill>
                  <a:srgbClr val="FFFF00"/>
                </a:solidFill>
                <a:latin typeface="Arial Rounded MT Bold" pitchFamily="34" charset="0"/>
              </a:rPr>
              <a:t>Burning </a:t>
            </a:r>
            <a:r>
              <a:rPr lang="en-US" sz="2400" b="1" u="sng" dirty="0" smtClean="0">
                <a:solidFill>
                  <a:srgbClr val="FFFF00"/>
                </a:solidFill>
                <a:latin typeface="Arial Rounded MT Bold" pitchFamily="34" charset="0"/>
              </a:rPr>
              <a:t>Zone </a:t>
            </a:r>
            <a:r>
              <a:rPr lang="en-US" sz="2400" b="1" dirty="0" smtClean="0">
                <a:solidFill>
                  <a:schemeClr val="bg1"/>
                </a:solidFill>
                <a:latin typeface="Arial Rounded MT Bold" pitchFamily="34" charset="0"/>
              </a:rPr>
              <a:t>with LeanGard Protein Drink</a:t>
            </a:r>
            <a:endParaRPr lang="en-US" sz="2400" b="1" dirty="0">
              <a:solidFill>
                <a:schemeClr val="bg1"/>
              </a:solidFill>
              <a:latin typeface="Arial Rounded MT Bold" pitchFamily="34" charset="0"/>
            </a:endParaRPr>
          </a:p>
        </p:txBody>
      </p:sp>
      <p:sp>
        <p:nvSpPr>
          <p:cNvPr id="7" name="Line 425"/>
          <p:cNvSpPr>
            <a:spLocks noChangeShapeType="1"/>
          </p:cNvSpPr>
          <p:nvPr/>
        </p:nvSpPr>
        <p:spPr bwMode="auto">
          <a:xfrm>
            <a:off x="653130" y="2514600"/>
            <a:ext cx="5715000" cy="5394"/>
          </a:xfrm>
          <a:prstGeom prst="line">
            <a:avLst/>
          </a:prstGeom>
          <a:noFill/>
          <a:ln w="31750">
            <a:solidFill>
              <a:srgbClr val="000080"/>
            </a:solidFill>
            <a:round/>
            <a:headEnd/>
            <a:tailEnd/>
          </a:ln>
        </p:spPr>
        <p:txBody>
          <a:bodyPr lIns="91435" tIns="45718" rIns="91435" bIns="45718"/>
          <a:lstStyle/>
          <a:p>
            <a:endParaRPr lang="en-US"/>
          </a:p>
        </p:txBody>
      </p:sp>
      <p:sp>
        <p:nvSpPr>
          <p:cNvPr id="8" name="Line 426"/>
          <p:cNvSpPr>
            <a:spLocks noChangeShapeType="1"/>
          </p:cNvSpPr>
          <p:nvPr/>
        </p:nvSpPr>
        <p:spPr bwMode="auto">
          <a:xfrm flipV="1">
            <a:off x="729330" y="3581400"/>
            <a:ext cx="5638800" cy="0"/>
          </a:xfrm>
          <a:prstGeom prst="line">
            <a:avLst/>
          </a:prstGeom>
          <a:noFill/>
          <a:ln w="31750">
            <a:solidFill>
              <a:srgbClr val="000080"/>
            </a:solidFill>
            <a:round/>
            <a:headEnd/>
            <a:tailEnd/>
          </a:ln>
        </p:spPr>
        <p:txBody>
          <a:bodyPr lIns="91435" tIns="45718" rIns="91435" bIns="45718"/>
          <a:lstStyle/>
          <a:p>
            <a:endParaRPr lang="en-US"/>
          </a:p>
        </p:txBody>
      </p:sp>
      <p:grpSp>
        <p:nvGrpSpPr>
          <p:cNvPr id="9" name="Group 1561"/>
          <p:cNvGrpSpPr>
            <a:grpSpLocks/>
          </p:cNvGrpSpPr>
          <p:nvPr/>
        </p:nvGrpSpPr>
        <p:grpSpPr bwMode="auto">
          <a:xfrm>
            <a:off x="7849268" y="1141413"/>
            <a:ext cx="1222375" cy="646112"/>
            <a:chOff x="7564615" y="1142984"/>
            <a:chExt cx="1222114" cy="860664"/>
          </a:xfrm>
        </p:grpSpPr>
        <p:sp>
          <p:nvSpPr>
            <p:cNvPr id="10" name="Text Box 187"/>
            <p:cNvSpPr txBox="1">
              <a:spLocks noChangeArrowheads="1"/>
            </p:cNvSpPr>
            <p:nvPr/>
          </p:nvSpPr>
          <p:spPr bwMode="auto">
            <a:xfrm>
              <a:off x="7850367" y="1142984"/>
              <a:ext cx="936362" cy="451443"/>
            </a:xfrm>
            <a:prstGeom prst="rect">
              <a:avLst/>
            </a:prstGeom>
            <a:noFill/>
            <a:ln w="9525">
              <a:noFill/>
              <a:miter lim="800000"/>
              <a:headEnd/>
              <a:tailEnd/>
            </a:ln>
          </p:spPr>
          <p:txBody>
            <a:bodyPr wrap="none">
              <a:spAutoFit/>
            </a:bodyPr>
            <a:lstStyle/>
            <a:p>
              <a:pPr eaLnBrk="0" hangingPunct="0"/>
              <a:r>
                <a:rPr lang="en-US" sz="1600">
                  <a:solidFill>
                    <a:schemeClr val="accent2"/>
                  </a:solidFill>
                </a:rPr>
                <a:t>Glucose</a:t>
              </a:r>
            </a:p>
          </p:txBody>
        </p:sp>
        <p:sp>
          <p:nvSpPr>
            <p:cNvPr id="11" name="Line 189"/>
            <p:cNvSpPr>
              <a:spLocks noChangeShapeType="1"/>
            </p:cNvSpPr>
            <p:nvPr/>
          </p:nvSpPr>
          <p:spPr bwMode="auto">
            <a:xfrm>
              <a:off x="7564615" y="1315139"/>
              <a:ext cx="274320" cy="0"/>
            </a:xfrm>
            <a:prstGeom prst="line">
              <a:avLst/>
            </a:prstGeom>
            <a:noFill/>
            <a:ln w="57150">
              <a:solidFill>
                <a:srgbClr val="FF0000"/>
              </a:solidFill>
              <a:round/>
              <a:headEnd/>
              <a:tailEnd/>
            </a:ln>
          </p:spPr>
          <p:txBody>
            <a:bodyPr/>
            <a:lstStyle/>
            <a:p>
              <a:endParaRPr lang="en-US"/>
            </a:p>
          </p:txBody>
        </p:sp>
        <p:sp>
          <p:nvSpPr>
            <p:cNvPr id="12" name="Line 190"/>
            <p:cNvSpPr>
              <a:spLocks noChangeShapeType="1"/>
            </p:cNvSpPr>
            <p:nvPr/>
          </p:nvSpPr>
          <p:spPr bwMode="auto">
            <a:xfrm>
              <a:off x="7576047" y="1714488"/>
              <a:ext cx="274320" cy="0"/>
            </a:xfrm>
            <a:prstGeom prst="line">
              <a:avLst/>
            </a:prstGeom>
            <a:noFill/>
            <a:ln w="57150">
              <a:solidFill>
                <a:srgbClr val="00FF00"/>
              </a:solidFill>
              <a:round/>
              <a:headEnd/>
              <a:tailEnd/>
            </a:ln>
          </p:spPr>
          <p:txBody>
            <a:bodyPr/>
            <a:lstStyle/>
            <a:p>
              <a:endParaRPr lang="en-US"/>
            </a:p>
          </p:txBody>
        </p:sp>
        <p:sp>
          <p:nvSpPr>
            <p:cNvPr id="13" name="Text Box 191"/>
            <p:cNvSpPr txBox="1">
              <a:spLocks noChangeArrowheads="1"/>
            </p:cNvSpPr>
            <p:nvPr/>
          </p:nvSpPr>
          <p:spPr bwMode="auto">
            <a:xfrm>
              <a:off x="7850369" y="1552205"/>
              <a:ext cx="776081" cy="451443"/>
            </a:xfrm>
            <a:prstGeom prst="rect">
              <a:avLst/>
            </a:prstGeom>
            <a:noFill/>
            <a:ln w="9525">
              <a:noFill/>
              <a:miter lim="800000"/>
              <a:headEnd/>
              <a:tailEnd/>
            </a:ln>
          </p:spPr>
          <p:txBody>
            <a:bodyPr wrap="none">
              <a:spAutoFit/>
            </a:bodyPr>
            <a:lstStyle/>
            <a:p>
              <a:pPr eaLnBrk="0" hangingPunct="0"/>
              <a:r>
                <a:rPr lang="en-US" sz="1600">
                  <a:solidFill>
                    <a:schemeClr val="accent2"/>
                  </a:solidFill>
                </a:rPr>
                <a:t>Insulin</a:t>
              </a:r>
            </a:p>
          </p:txBody>
        </p:sp>
      </p:grpSp>
      <p:grpSp>
        <p:nvGrpSpPr>
          <p:cNvPr id="14" name="Group 1800"/>
          <p:cNvGrpSpPr>
            <a:grpSpLocks/>
          </p:cNvGrpSpPr>
          <p:nvPr/>
        </p:nvGrpSpPr>
        <p:grpSpPr bwMode="auto">
          <a:xfrm>
            <a:off x="1219200" y="2583303"/>
            <a:ext cx="3425370" cy="921897"/>
            <a:chOff x="357158" y="3786190"/>
            <a:chExt cx="4058571" cy="1357484"/>
          </a:xfrm>
        </p:grpSpPr>
        <p:sp>
          <p:nvSpPr>
            <p:cNvPr id="15" name="Line 4"/>
            <p:cNvSpPr>
              <a:spLocks noChangeShapeType="1"/>
            </p:cNvSpPr>
            <p:nvPr/>
          </p:nvSpPr>
          <p:spPr bwMode="auto">
            <a:xfrm flipV="1">
              <a:off x="1149462" y="4428573"/>
              <a:ext cx="14912" cy="19486"/>
            </a:xfrm>
            <a:prstGeom prst="line">
              <a:avLst/>
            </a:prstGeom>
            <a:noFill/>
            <a:ln w="57150" cap="rnd">
              <a:solidFill>
                <a:srgbClr val="FF0000"/>
              </a:solidFill>
              <a:round/>
              <a:headEnd/>
              <a:tailEnd/>
            </a:ln>
          </p:spPr>
          <p:txBody>
            <a:bodyPr/>
            <a:lstStyle/>
            <a:p>
              <a:endParaRPr lang="en-US"/>
            </a:p>
          </p:txBody>
        </p:sp>
        <p:sp>
          <p:nvSpPr>
            <p:cNvPr id="16" name="Line 5"/>
            <p:cNvSpPr>
              <a:spLocks noChangeShapeType="1"/>
            </p:cNvSpPr>
            <p:nvPr/>
          </p:nvSpPr>
          <p:spPr bwMode="auto">
            <a:xfrm flipV="1">
              <a:off x="1164374" y="4415805"/>
              <a:ext cx="29824" cy="12767"/>
            </a:xfrm>
            <a:prstGeom prst="line">
              <a:avLst/>
            </a:prstGeom>
            <a:noFill/>
            <a:ln w="57150" cap="rnd">
              <a:solidFill>
                <a:srgbClr val="FF0000"/>
              </a:solidFill>
              <a:round/>
              <a:headEnd/>
              <a:tailEnd/>
            </a:ln>
          </p:spPr>
          <p:txBody>
            <a:bodyPr/>
            <a:lstStyle/>
            <a:p>
              <a:endParaRPr lang="en-US"/>
            </a:p>
          </p:txBody>
        </p:sp>
        <p:sp>
          <p:nvSpPr>
            <p:cNvPr id="17" name="Line 6"/>
            <p:cNvSpPr>
              <a:spLocks noChangeShapeType="1"/>
            </p:cNvSpPr>
            <p:nvPr/>
          </p:nvSpPr>
          <p:spPr bwMode="auto">
            <a:xfrm flipV="1">
              <a:off x="1194198" y="4396319"/>
              <a:ext cx="14912" cy="19486"/>
            </a:xfrm>
            <a:prstGeom prst="line">
              <a:avLst/>
            </a:prstGeom>
            <a:noFill/>
            <a:ln w="57150" cap="rnd">
              <a:solidFill>
                <a:srgbClr val="FF0000"/>
              </a:solidFill>
              <a:round/>
              <a:headEnd/>
              <a:tailEnd/>
            </a:ln>
          </p:spPr>
          <p:txBody>
            <a:bodyPr/>
            <a:lstStyle/>
            <a:p>
              <a:endParaRPr lang="en-US"/>
            </a:p>
          </p:txBody>
        </p:sp>
        <p:sp>
          <p:nvSpPr>
            <p:cNvPr id="18" name="Line 7"/>
            <p:cNvSpPr>
              <a:spLocks noChangeShapeType="1"/>
            </p:cNvSpPr>
            <p:nvPr/>
          </p:nvSpPr>
          <p:spPr bwMode="auto">
            <a:xfrm flipV="1">
              <a:off x="1209110" y="4376832"/>
              <a:ext cx="14912" cy="19486"/>
            </a:xfrm>
            <a:prstGeom prst="line">
              <a:avLst/>
            </a:prstGeom>
            <a:noFill/>
            <a:ln w="57150" cap="rnd">
              <a:solidFill>
                <a:srgbClr val="FF0000"/>
              </a:solidFill>
              <a:round/>
              <a:headEnd/>
              <a:tailEnd/>
            </a:ln>
          </p:spPr>
          <p:txBody>
            <a:bodyPr/>
            <a:lstStyle/>
            <a:p>
              <a:endParaRPr lang="en-US"/>
            </a:p>
          </p:txBody>
        </p:sp>
        <p:sp>
          <p:nvSpPr>
            <p:cNvPr id="19" name="Line 8"/>
            <p:cNvSpPr>
              <a:spLocks noChangeShapeType="1"/>
            </p:cNvSpPr>
            <p:nvPr/>
          </p:nvSpPr>
          <p:spPr bwMode="auto">
            <a:xfrm flipV="1">
              <a:off x="1224022" y="4364065"/>
              <a:ext cx="14912" cy="12767"/>
            </a:xfrm>
            <a:prstGeom prst="line">
              <a:avLst/>
            </a:prstGeom>
            <a:noFill/>
            <a:ln w="57150" cap="rnd">
              <a:solidFill>
                <a:srgbClr val="FF0000"/>
              </a:solidFill>
              <a:round/>
              <a:headEnd/>
              <a:tailEnd/>
            </a:ln>
          </p:spPr>
          <p:txBody>
            <a:bodyPr/>
            <a:lstStyle/>
            <a:p>
              <a:endParaRPr lang="en-US"/>
            </a:p>
          </p:txBody>
        </p:sp>
        <p:sp>
          <p:nvSpPr>
            <p:cNvPr id="20" name="Freeform 9"/>
            <p:cNvSpPr>
              <a:spLocks/>
            </p:cNvSpPr>
            <p:nvPr/>
          </p:nvSpPr>
          <p:spPr bwMode="auto">
            <a:xfrm>
              <a:off x="1238934" y="4344579"/>
              <a:ext cx="14912"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FF0000"/>
              </a:solidFill>
              <a:round/>
              <a:headEnd/>
              <a:tailEnd/>
            </a:ln>
          </p:spPr>
          <p:txBody>
            <a:bodyPr/>
            <a:lstStyle/>
            <a:p>
              <a:endParaRPr lang="en-US"/>
            </a:p>
          </p:txBody>
        </p:sp>
        <p:sp>
          <p:nvSpPr>
            <p:cNvPr id="21" name="Line 10"/>
            <p:cNvSpPr>
              <a:spLocks noChangeShapeType="1"/>
            </p:cNvSpPr>
            <p:nvPr/>
          </p:nvSpPr>
          <p:spPr bwMode="auto">
            <a:xfrm flipV="1">
              <a:off x="1253846" y="4331140"/>
              <a:ext cx="14912" cy="13439"/>
            </a:xfrm>
            <a:prstGeom prst="line">
              <a:avLst/>
            </a:prstGeom>
            <a:noFill/>
            <a:ln w="57150" cap="rnd">
              <a:solidFill>
                <a:srgbClr val="FF0000"/>
              </a:solidFill>
              <a:round/>
              <a:headEnd/>
              <a:tailEnd/>
            </a:ln>
          </p:spPr>
          <p:txBody>
            <a:bodyPr/>
            <a:lstStyle/>
            <a:p>
              <a:endParaRPr lang="en-US"/>
            </a:p>
          </p:txBody>
        </p:sp>
        <p:sp>
          <p:nvSpPr>
            <p:cNvPr id="22" name="Freeform 11"/>
            <p:cNvSpPr>
              <a:spLocks/>
            </p:cNvSpPr>
            <p:nvPr/>
          </p:nvSpPr>
          <p:spPr bwMode="auto">
            <a:xfrm>
              <a:off x="1268758" y="4311654"/>
              <a:ext cx="29824" cy="19486"/>
            </a:xfrm>
            <a:custGeom>
              <a:avLst/>
              <a:gdLst>
                <a:gd name="T0" fmla="*/ 0 w 12"/>
                <a:gd name="T1" fmla="*/ 2147483647 h 18"/>
                <a:gd name="T2" fmla="*/ 2147483647 w 12"/>
                <a:gd name="T3" fmla="*/ 2147483647 h 18"/>
                <a:gd name="T4" fmla="*/ 2147483647 w 12"/>
                <a:gd name="T5" fmla="*/ 0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18"/>
                  </a:moveTo>
                  <a:lnTo>
                    <a:pt x="6" y="6"/>
                  </a:lnTo>
                  <a:lnTo>
                    <a:pt x="12" y="0"/>
                  </a:lnTo>
                </a:path>
              </a:pathLst>
            </a:custGeom>
            <a:noFill/>
            <a:ln w="57150" cap="rnd">
              <a:solidFill>
                <a:srgbClr val="FF0000"/>
              </a:solidFill>
              <a:round/>
              <a:headEnd/>
              <a:tailEnd/>
            </a:ln>
          </p:spPr>
          <p:txBody>
            <a:bodyPr/>
            <a:lstStyle/>
            <a:p>
              <a:endParaRPr lang="en-US"/>
            </a:p>
          </p:txBody>
        </p:sp>
        <p:sp>
          <p:nvSpPr>
            <p:cNvPr id="23" name="Line 12"/>
            <p:cNvSpPr>
              <a:spLocks noChangeShapeType="1"/>
            </p:cNvSpPr>
            <p:nvPr/>
          </p:nvSpPr>
          <p:spPr bwMode="auto">
            <a:xfrm flipV="1">
              <a:off x="1298582" y="4298886"/>
              <a:ext cx="14912" cy="12767"/>
            </a:xfrm>
            <a:prstGeom prst="line">
              <a:avLst/>
            </a:prstGeom>
            <a:noFill/>
            <a:ln w="57150" cap="rnd">
              <a:solidFill>
                <a:srgbClr val="FF0000"/>
              </a:solidFill>
              <a:round/>
              <a:headEnd/>
              <a:tailEnd/>
            </a:ln>
          </p:spPr>
          <p:txBody>
            <a:bodyPr/>
            <a:lstStyle/>
            <a:p>
              <a:endParaRPr lang="en-US"/>
            </a:p>
          </p:txBody>
        </p:sp>
        <p:sp>
          <p:nvSpPr>
            <p:cNvPr id="24" name="Line 13"/>
            <p:cNvSpPr>
              <a:spLocks noChangeShapeType="1"/>
            </p:cNvSpPr>
            <p:nvPr/>
          </p:nvSpPr>
          <p:spPr bwMode="auto">
            <a:xfrm flipV="1">
              <a:off x="1313494" y="4279400"/>
              <a:ext cx="14912" cy="19486"/>
            </a:xfrm>
            <a:prstGeom prst="line">
              <a:avLst/>
            </a:prstGeom>
            <a:noFill/>
            <a:ln w="57150" cap="rnd">
              <a:solidFill>
                <a:srgbClr val="FF0000"/>
              </a:solidFill>
              <a:round/>
              <a:headEnd/>
              <a:tailEnd/>
            </a:ln>
          </p:spPr>
          <p:txBody>
            <a:bodyPr/>
            <a:lstStyle/>
            <a:p>
              <a:endParaRPr lang="en-US"/>
            </a:p>
          </p:txBody>
        </p:sp>
        <p:sp>
          <p:nvSpPr>
            <p:cNvPr id="25" name="Line 14"/>
            <p:cNvSpPr>
              <a:spLocks noChangeShapeType="1"/>
            </p:cNvSpPr>
            <p:nvPr/>
          </p:nvSpPr>
          <p:spPr bwMode="auto">
            <a:xfrm flipV="1">
              <a:off x="1328406" y="4259913"/>
              <a:ext cx="14912" cy="19486"/>
            </a:xfrm>
            <a:prstGeom prst="line">
              <a:avLst/>
            </a:prstGeom>
            <a:noFill/>
            <a:ln w="57150" cap="rnd">
              <a:solidFill>
                <a:srgbClr val="FF0000"/>
              </a:solidFill>
              <a:round/>
              <a:headEnd/>
              <a:tailEnd/>
            </a:ln>
          </p:spPr>
          <p:txBody>
            <a:bodyPr/>
            <a:lstStyle/>
            <a:p>
              <a:endParaRPr lang="en-US"/>
            </a:p>
          </p:txBody>
        </p:sp>
        <p:sp>
          <p:nvSpPr>
            <p:cNvPr id="26" name="Line 15"/>
            <p:cNvSpPr>
              <a:spLocks noChangeShapeType="1"/>
            </p:cNvSpPr>
            <p:nvPr/>
          </p:nvSpPr>
          <p:spPr bwMode="auto">
            <a:xfrm flipV="1">
              <a:off x="1343318" y="4247146"/>
              <a:ext cx="14912" cy="12767"/>
            </a:xfrm>
            <a:prstGeom prst="line">
              <a:avLst/>
            </a:prstGeom>
            <a:noFill/>
            <a:ln w="57150" cap="rnd">
              <a:solidFill>
                <a:srgbClr val="FF0000"/>
              </a:solidFill>
              <a:round/>
              <a:headEnd/>
              <a:tailEnd/>
            </a:ln>
          </p:spPr>
          <p:txBody>
            <a:bodyPr/>
            <a:lstStyle/>
            <a:p>
              <a:endParaRPr lang="en-US"/>
            </a:p>
          </p:txBody>
        </p:sp>
        <p:sp>
          <p:nvSpPr>
            <p:cNvPr id="27" name="Freeform 16"/>
            <p:cNvSpPr>
              <a:spLocks/>
            </p:cNvSpPr>
            <p:nvPr/>
          </p:nvSpPr>
          <p:spPr bwMode="auto">
            <a:xfrm>
              <a:off x="1358230" y="4227660"/>
              <a:ext cx="14912"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FF0000"/>
              </a:solidFill>
              <a:round/>
              <a:headEnd/>
              <a:tailEnd/>
            </a:ln>
          </p:spPr>
          <p:txBody>
            <a:bodyPr/>
            <a:lstStyle/>
            <a:p>
              <a:endParaRPr lang="en-US"/>
            </a:p>
          </p:txBody>
        </p:sp>
        <p:sp>
          <p:nvSpPr>
            <p:cNvPr id="28" name="Line 17"/>
            <p:cNvSpPr>
              <a:spLocks noChangeShapeType="1"/>
            </p:cNvSpPr>
            <p:nvPr/>
          </p:nvSpPr>
          <p:spPr bwMode="auto">
            <a:xfrm flipV="1">
              <a:off x="1373142" y="4214221"/>
              <a:ext cx="29824" cy="13439"/>
            </a:xfrm>
            <a:prstGeom prst="line">
              <a:avLst/>
            </a:prstGeom>
            <a:noFill/>
            <a:ln w="57150" cap="rnd">
              <a:solidFill>
                <a:srgbClr val="FF0000"/>
              </a:solidFill>
              <a:round/>
              <a:headEnd/>
              <a:tailEnd/>
            </a:ln>
          </p:spPr>
          <p:txBody>
            <a:bodyPr/>
            <a:lstStyle/>
            <a:p>
              <a:endParaRPr lang="en-US"/>
            </a:p>
          </p:txBody>
        </p:sp>
        <p:sp>
          <p:nvSpPr>
            <p:cNvPr id="29" name="Line 18"/>
            <p:cNvSpPr>
              <a:spLocks noChangeShapeType="1"/>
            </p:cNvSpPr>
            <p:nvPr/>
          </p:nvSpPr>
          <p:spPr bwMode="auto">
            <a:xfrm flipV="1">
              <a:off x="1402967" y="4201454"/>
              <a:ext cx="14912" cy="12767"/>
            </a:xfrm>
            <a:prstGeom prst="line">
              <a:avLst/>
            </a:prstGeom>
            <a:noFill/>
            <a:ln w="57150" cap="rnd">
              <a:solidFill>
                <a:srgbClr val="FF0000"/>
              </a:solidFill>
              <a:round/>
              <a:headEnd/>
              <a:tailEnd/>
            </a:ln>
          </p:spPr>
          <p:txBody>
            <a:bodyPr/>
            <a:lstStyle/>
            <a:p>
              <a:endParaRPr lang="en-US"/>
            </a:p>
          </p:txBody>
        </p:sp>
        <p:sp>
          <p:nvSpPr>
            <p:cNvPr id="30" name="Freeform 19"/>
            <p:cNvSpPr>
              <a:spLocks/>
            </p:cNvSpPr>
            <p:nvPr/>
          </p:nvSpPr>
          <p:spPr bwMode="auto">
            <a:xfrm>
              <a:off x="1417879" y="4181968"/>
              <a:ext cx="14912"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FF0000"/>
              </a:solidFill>
              <a:round/>
              <a:headEnd/>
              <a:tailEnd/>
            </a:ln>
          </p:spPr>
          <p:txBody>
            <a:bodyPr/>
            <a:lstStyle/>
            <a:p>
              <a:endParaRPr lang="en-US"/>
            </a:p>
          </p:txBody>
        </p:sp>
        <p:sp>
          <p:nvSpPr>
            <p:cNvPr id="31" name="Line 20"/>
            <p:cNvSpPr>
              <a:spLocks noChangeShapeType="1"/>
            </p:cNvSpPr>
            <p:nvPr/>
          </p:nvSpPr>
          <p:spPr bwMode="auto">
            <a:xfrm flipV="1">
              <a:off x="1432791" y="4169200"/>
              <a:ext cx="14912" cy="12767"/>
            </a:xfrm>
            <a:prstGeom prst="line">
              <a:avLst/>
            </a:prstGeom>
            <a:noFill/>
            <a:ln w="57150" cap="rnd">
              <a:solidFill>
                <a:srgbClr val="FF0000"/>
              </a:solidFill>
              <a:round/>
              <a:headEnd/>
              <a:tailEnd/>
            </a:ln>
          </p:spPr>
          <p:txBody>
            <a:bodyPr/>
            <a:lstStyle/>
            <a:p>
              <a:endParaRPr lang="en-US"/>
            </a:p>
          </p:txBody>
        </p:sp>
        <p:sp>
          <p:nvSpPr>
            <p:cNvPr id="32" name="Freeform 21"/>
            <p:cNvSpPr>
              <a:spLocks/>
            </p:cNvSpPr>
            <p:nvPr/>
          </p:nvSpPr>
          <p:spPr bwMode="auto">
            <a:xfrm>
              <a:off x="1447703" y="4149714"/>
              <a:ext cx="14912"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FF0000"/>
              </a:solidFill>
              <a:round/>
              <a:headEnd/>
              <a:tailEnd/>
            </a:ln>
          </p:spPr>
          <p:txBody>
            <a:bodyPr/>
            <a:lstStyle/>
            <a:p>
              <a:endParaRPr lang="en-US"/>
            </a:p>
          </p:txBody>
        </p:sp>
        <p:sp>
          <p:nvSpPr>
            <p:cNvPr id="33" name="Line 22"/>
            <p:cNvSpPr>
              <a:spLocks noChangeShapeType="1"/>
            </p:cNvSpPr>
            <p:nvPr/>
          </p:nvSpPr>
          <p:spPr bwMode="auto">
            <a:xfrm flipV="1">
              <a:off x="1462615" y="4136275"/>
              <a:ext cx="29824" cy="13439"/>
            </a:xfrm>
            <a:prstGeom prst="line">
              <a:avLst/>
            </a:prstGeom>
            <a:noFill/>
            <a:ln w="57150" cap="rnd">
              <a:solidFill>
                <a:srgbClr val="FF0000"/>
              </a:solidFill>
              <a:round/>
              <a:headEnd/>
              <a:tailEnd/>
            </a:ln>
          </p:spPr>
          <p:txBody>
            <a:bodyPr/>
            <a:lstStyle/>
            <a:p>
              <a:endParaRPr lang="en-US"/>
            </a:p>
          </p:txBody>
        </p:sp>
        <p:sp>
          <p:nvSpPr>
            <p:cNvPr id="34" name="Line 23"/>
            <p:cNvSpPr>
              <a:spLocks noChangeShapeType="1"/>
            </p:cNvSpPr>
            <p:nvPr/>
          </p:nvSpPr>
          <p:spPr bwMode="auto">
            <a:xfrm flipV="1">
              <a:off x="1492439" y="4123508"/>
              <a:ext cx="14912" cy="12767"/>
            </a:xfrm>
            <a:prstGeom prst="line">
              <a:avLst/>
            </a:prstGeom>
            <a:noFill/>
            <a:ln w="57150" cap="rnd">
              <a:solidFill>
                <a:srgbClr val="FF0000"/>
              </a:solidFill>
              <a:round/>
              <a:headEnd/>
              <a:tailEnd/>
            </a:ln>
          </p:spPr>
          <p:txBody>
            <a:bodyPr/>
            <a:lstStyle/>
            <a:p>
              <a:endParaRPr lang="en-US"/>
            </a:p>
          </p:txBody>
        </p:sp>
        <p:sp>
          <p:nvSpPr>
            <p:cNvPr id="35" name="Line 24"/>
            <p:cNvSpPr>
              <a:spLocks noChangeShapeType="1"/>
            </p:cNvSpPr>
            <p:nvPr/>
          </p:nvSpPr>
          <p:spPr bwMode="auto">
            <a:xfrm flipV="1">
              <a:off x="1507351" y="4110741"/>
              <a:ext cx="14912" cy="12767"/>
            </a:xfrm>
            <a:prstGeom prst="line">
              <a:avLst/>
            </a:prstGeom>
            <a:noFill/>
            <a:ln w="57150" cap="rnd">
              <a:solidFill>
                <a:srgbClr val="FF0000"/>
              </a:solidFill>
              <a:round/>
              <a:headEnd/>
              <a:tailEnd/>
            </a:ln>
          </p:spPr>
          <p:txBody>
            <a:bodyPr/>
            <a:lstStyle/>
            <a:p>
              <a:endParaRPr lang="en-US"/>
            </a:p>
          </p:txBody>
        </p:sp>
        <p:sp>
          <p:nvSpPr>
            <p:cNvPr id="36" name="Freeform 25"/>
            <p:cNvSpPr>
              <a:spLocks/>
            </p:cNvSpPr>
            <p:nvPr/>
          </p:nvSpPr>
          <p:spPr bwMode="auto">
            <a:xfrm>
              <a:off x="1522263" y="4091254"/>
              <a:ext cx="14912"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FF0000"/>
              </a:solidFill>
              <a:round/>
              <a:headEnd/>
              <a:tailEnd/>
            </a:ln>
          </p:spPr>
          <p:txBody>
            <a:bodyPr/>
            <a:lstStyle/>
            <a:p>
              <a:endParaRPr lang="en-US"/>
            </a:p>
          </p:txBody>
        </p:sp>
        <p:sp>
          <p:nvSpPr>
            <p:cNvPr id="37" name="Line 26"/>
            <p:cNvSpPr>
              <a:spLocks noChangeShapeType="1"/>
            </p:cNvSpPr>
            <p:nvPr/>
          </p:nvSpPr>
          <p:spPr bwMode="auto">
            <a:xfrm flipV="1">
              <a:off x="1537175" y="4078487"/>
              <a:ext cx="14912" cy="12767"/>
            </a:xfrm>
            <a:prstGeom prst="line">
              <a:avLst/>
            </a:prstGeom>
            <a:noFill/>
            <a:ln w="57150" cap="rnd">
              <a:solidFill>
                <a:srgbClr val="FF0000"/>
              </a:solidFill>
              <a:round/>
              <a:headEnd/>
              <a:tailEnd/>
            </a:ln>
          </p:spPr>
          <p:txBody>
            <a:bodyPr/>
            <a:lstStyle/>
            <a:p>
              <a:endParaRPr lang="en-US"/>
            </a:p>
          </p:txBody>
        </p:sp>
        <p:sp>
          <p:nvSpPr>
            <p:cNvPr id="38" name="Line 27"/>
            <p:cNvSpPr>
              <a:spLocks noChangeShapeType="1"/>
            </p:cNvSpPr>
            <p:nvPr/>
          </p:nvSpPr>
          <p:spPr bwMode="auto">
            <a:xfrm flipV="1">
              <a:off x="1552087" y="4065049"/>
              <a:ext cx="14912" cy="13439"/>
            </a:xfrm>
            <a:prstGeom prst="line">
              <a:avLst/>
            </a:prstGeom>
            <a:noFill/>
            <a:ln w="57150" cap="rnd">
              <a:solidFill>
                <a:srgbClr val="FF0000"/>
              </a:solidFill>
              <a:round/>
              <a:headEnd/>
              <a:tailEnd/>
            </a:ln>
          </p:spPr>
          <p:txBody>
            <a:bodyPr/>
            <a:lstStyle/>
            <a:p>
              <a:endParaRPr lang="en-US"/>
            </a:p>
          </p:txBody>
        </p:sp>
        <p:sp>
          <p:nvSpPr>
            <p:cNvPr id="39" name="Line 28"/>
            <p:cNvSpPr>
              <a:spLocks noChangeShapeType="1"/>
            </p:cNvSpPr>
            <p:nvPr/>
          </p:nvSpPr>
          <p:spPr bwMode="auto">
            <a:xfrm flipV="1">
              <a:off x="1566999" y="4052281"/>
              <a:ext cx="29824" cy="12767"/>
            </a:xfrm>
            <a:prstGeom prst="line">
              <a:avLst/>
            </a:prstGeom>
            <a:noFill/>
            <a:ln w="57150" cap="rnd">
              <a:solidFill>
                <a:srgbClr val="FF0000"/>
              </a:solidFill>
              <a:round/>
              <a:headEnd/>
              <a:tailEnd/>
            </a:ln>
          </p:spPr>
          <p:txBody>
            <a:bodyPr/>
            <a:lstStyle/>
            <a:p>
              <a:endParaRPr lang="en-US"/>
            </a:p>
          </p:txBody>
        </p:sp>
        <p:sp>
          <p:nvSpPr>
            <p:cNvPr id="40" name="Line 29"/>
            <p:cNvSpPr>
              <a:spLocks noChangeShapeType="1"/>
            </p:cNvSpPr>
            <p:nvPr/>
          </p:nvSpPr>
          <p:spPr bwMode="auto">
            <a:xfrm flipV="1">
              <a:off x="1596823" y="4039514"/>
              <a:ext cx="14912" cy="12767"/>
            </a:xfrm>
            <a:prstGeom prst="line">
              <a:avLst/>
            </a:prstGeom>
            <a:noFill/>
            <a:ln w="57150" cap="rnd">
              <a:solidFill>
                <a:srgbClr val="FF0000"/>
              </a:solidFill>
              <a:round/>
              <a:headEnd/>
              <a:tailEnd/>
            </a:ln>
          </p:spPr>
          <p:txBody>
            <a:bodyPr/>
            <a:lstStyle/>
            <a:p>
              <a:endParaRPr lang="en-US"/>
            </a:p>
          </p:txBody>
        </p:sp>
        <p:sp>
          <p:nvSpPr>
            <p:cNvPr id="41" name="Line 30"/>
            <p:cNvSpPr>
              <a:spLocks noChangeShapeType="1"/>
            </p:cNvSpPr>
            <p:nvPr/>
          </p:nvSpPr>
          <p:spPr bwMode="auto">
            <a:xfrm flipV="1">
              <a:off x="1611735" y="4026076"/>
              <a:ext cx="14912" cy="13439"/>
            </a:xfrm>
            <a:prstGeom prst="line">
              <a:avLst/>
            </a:prstGeom>
            <a:noFill/>
            <a:ln w="57150" cap="rnd">
              <a:solidFill>
                <a:srgbClr val="FF0000"/>
              </a:solidFill>
              <a:round/>
              <a:headEnd/>
              <a:tailEnd/>
            </a:ln>
          </p:spPr>
          <p:txBody>
            <a:bodyPr/>
            <a:lstStyle/>
            <a:p>
              <a:endParaRPr lang="en-US"/>
            </a:p>
          </p:txBody>
        </p:sp>
        <p:sp>
          <p:nvSpPr>
            <p:cNvPr id="42" name="Line 31"/>
            <p:cNvSpPr>
              <a:spLocks noChangeShapeType="1"/>
            </p:cNvSpPr>
            <p:nvPr/>
          </p:nvSpPr>
          <p:spPr bwMode="auto">
            <a:xfrm flipV="1">
              <a:off x="1626647" y="4013308"/>
              <a:ext cx="14912" cy="12767"/>
            </a:xfrm>
            <a:prstGeom prst="line">
              <a:avLst/>
            </a:prstGeom>
            <a:noFill/>
            <a:ln w="57150" cap="rnd">
              <a:solidFill>
                <a:srgbClr val="FF0000"/>
              </a:solidFill>
              <a:round/>
              <a:headEnd/>
              <a:tailEnd/>
            </a:ln>
          </p:spPr>
          <p:txBody>
            <a:bodyPr/>
            <a:lstStyle/>
            <a:p>
              <a:endParaRPr lang="en-US"/>
            </a:p>
          </p:txBody>
        </p:sp>
        <p:sp>
          <p:nvSpPr>
            <p:cNvPr id="43" name="Line 32"/>
            <p:cNvSpPr>
              <a:spLocks noChangeShapeType="1"/>
            </p:cNvSpPr>
            <p:nvPr/>
          </p:nvSpPr>
          <p:spPr bwMode="auto">
            <a:xfrm flipV="1">
              <a:off x="1641559" y="4000541"/>
              <a:ext cx="14912" cy="12767"/>
            </a:xfrm>
            <a:prstGeom prst="line">
              <a:avLst/>
            </a:prstGeom>
            <a:noFill/>
            <a:ln w="57150" cap="rnd">
              <a:solidFill>
                <a:srgbClr val="FF0000"/>
              </a:solidFill>
              <a:round/>
              <a:headEnd/>
              <a:tailEnd/>
            </a:ln>
          </p:spPr>
          <p:txBody>
            <a:bodyPr/>
            <a:lstStyle/>
            <a:p>
              <a:endParaRPr lang="en-US"/>
            </a:p>
          </p:txBody>
        </p:sp>
        <p:sp>
          <p:nvSpPr>
            <p:cNvPr id="44" name="Line 33"/>
            <p:cNvSpPr>
              <a:spLocks noChangeShapeType="1"/>
            </p:cNvSpPr>
            <p:nvPr/>
          </p:nvSpPr>
          <p:spPr bwMode="auto">
            <a:xfrm flipV="1">
              <a:off x="1656471" y="3987103"/>
              <a:ext cx="14912" cy="13439"/>
            </a:xfrm>
            <a:prstGeom prst="line">
              <a:avLst/>
            </a:prstGeom>
            <a:noFill/>
            <a:ln w="57150" cap="rnd">
              <a:solidFill>
                <a:srgbClr val="FF0000"/>
              </a:solidFill>
              <a:round/>
              <a:headEnd/>
              <a:tailEnd/>
            </a:ln>
          </p:spPr>
          <p:txBody>
            <a:bodyPr/>
            <a:lstStyle/>
            <a:p>
              <a:endParaRPr lang="en-US"/>
            </a:p>
          </p:txBody>
        </p:sp>
        <p:sp>
          <p:nvSpPr>
            <p:cNvPr id="45" name="Line 34"/>
            <p:cNvSpPr>
              <a:spLocks noChangeShapeType="1"/>
            </p:cNvSpPr>
            <p:nvPr/>
          </p:nvSpPr>
          <p:spPr bwMode="auto">
            <a:xfrm flipV="1">
              <a:off x="1671383" y="3974336"/>
              <a:ext cx="29824" cy="12767"/>
            </a:xfrm>
            <a:prstGeom prst="line">
              <a:avLst/>
            </a:prstGeom>
            <a:noFill/>
            <a:ln w="57150" cap="rnd">
              <a:solidFill>
                <a:srgbClr val="FF0000"/>
              </a:solidFill>
              <a:round/>
              <a:headEnd/>
              <a:tailEnd/>
            </a:ln>
          </p:spPr>
          <p:txBody>
            <a:bodyPr/>
            <a:lstStyle/>
            <a:p>
              <a:endParaRPr lang="en-US"/>
            </a:p>
          </p:txBody>
        </p:sp>
        <p:sp>
          <p:nvSpPr>
            <p:cNvPr id="46" name="Line 35"/>
            <p:cNvSpPr>
              <a:spLocks noChangeShapeType="1"/>
            </p:cNvSpPr>
            <p:nvPr/>
          </p:nvSpPr>
          <p:spPr bwMode="auto">
            <a:xfrm flipV="1">
              <a:off x="1701207" y="3961568"/>
              <a:ext cx="14912" cy="12767"/>
            </a:xfrm>
            <a:prstGeom prst="line">
              <a:avLst/>
            </a:prstGeom>
            <a:noFill/>
            <a:ln w="57150" cap="rnd">
              <a:solidFill>
                <a:srgbClr val="FF0000"/>
              </a:solidFill>
              <a:round/>
              <a:headEnd/>
              <a:tailEnd/>
            </a:ln>
          </p:spPr>
          <p:txBody>
            <a:bodyPr/>
            <a:lstStyle/>
            <a:p>
              <a:endParaRPr lang="en-US"/>
            </a:p>
          </p:txBody>
        </p:sp>
        <p:sp>
          <p:nvSpPr>
            <p:cNvPr id="47" name="Line 36"/>
            <p:cNvSpPr>
              <a:spLocks noChangeShapeType="1"/>
            </p:cNvSpPr>
            <p:nvPr/>
          </p:nvSpPr>
          <p:spPr bwMode="auto">
            <a:xfrm flipV="1">
              <a:off x="1716119" y="3954849"/>
              <a:ext cx="14912" cy="6719"/>
            </a:xfrm>
            <a:prstGeom prst="line">
              <a:avLst/>
            </a:prstGeom>
            <a:noFill/>
            <a:ln w="57150" cap="rnd">
              <a:solidFill>
                <a:srgbClr val="FF0000"/>
              </a:solidFill>
              <a:round/>
              <a:headEnd/>
              <a:tailEnd/>
            </a:ln>
          </p:spPr>
          <p:txBody>
            <a:bodyPr/>
            <a:lstStyle/>
            <a:p>
              <a:endParaRPr lang="en-US"/>
            </a:p>
          </p:txBody>
        </p:sp>
        <p:sp>
          <p:nvSpPr>
            <p:cNvPr id="48" name="Line 37"/>
            <p:cNvSpPr>
              <a:spLocks noChangeShapeType="1"/>
            </p:cNvSpPr>
            <p:nvPr/>
          </p:nvSpPr>
          <p:spPr bwMode="auto">
            <a:xfrm flipV="1">
              <a:off x="1731031" y="3942082"/>
              <a:ext cx="14912" cy="12767"/>
            </a:xfrm>
            <a:prstGeom prst="line">
              <a:avLst/>
            </a:prstGeom>
            <a:noFill/>
            <a:ln w="57150" cap="rnd">
              <a:solidFill>
                <a:srgbClr val="FF0000"/>
              </a:solidFill>
              <a:round/>
              <a:headEnd/>
              <a:tailEnd/>
            </a:ln>
          </p:spPr>
          <p:txBody>
            <a:bodyPr/>
            <a:lstStyle/>
            <a:p>
              <a:endParaRPr lang="en-US"/>
            </a:p>
          </p:txBody>
        </p:sp>
        <p:sp>
          <p:nvSpPr>
            <p:cNvPr id="49" name="Line 38"/>
            <p:cNvSpPr>
              <a:spLocks noChangeShapeType="1"/>
            </p:cNvSpPr>
            <p:nvPr/>
          </p:nvSpPr>
          <p:spPr bwMode="auto">
            <a:xfrm flipV="1">
              <a:off x="1745943" y="3928643"/>
              <a:ext cx="14912" cy="13439"/>
            </a:xfrm>
            <a:prstGeom prst="line">
              <a:avLst/>
            </a:prstGeom>
            <a:noFill/>
            <a:ln w="57150" cap="rnd">
              <a:solidFill>
                <a:srgbClr val="FF0000"/>
              </a:solidFill>
              <a:round/>
              <a:headEnd/>
              <a:tailEnd/>
            </a:ln>
          </p:spPr>
          <p:txBody>
            <a:bodyPr/>
            <a:lstStyle/>
            <a:p>
              <a:endParaRPr lang="en-US"/>
            </a:p>
          </p:txBody>
        </p:sp>
        <p:sp>
          <p:nvSpPr>
            <p:cNvPr id="50" name="Line 39"/>
            <p:cNvSpPr>
              <a:spLocks noChangeShapeType="1"/>
            </p:cNvSpPr>
            <p:nvPr/>
          </p:nvSpPr>
          <p:spPr bwMode="auto">
            <a:xfrm flipV="1">
              <a:off x="1760855" y="3922595"/>
              <a:ext cx="29824" cy="6048"/>
            </a:xfrm>
            <a:prstGeom prst="line">
              <a:avLst/>
            </a:prstGeom>
            <a:noFill/>
            <a:ln w="57150" cap="rnd">
              <a:solidFill>
                <a:srgbClr val="FF0000"/>
              </a:solidFill>
              <a:round/>
              <a:headEnd/>
              <a:tailEnd/>
            </a:ln>
          </p:spPr>
          <p:txBody>
            <a:bodyPr/>
            <a:lstStyle/>
            <a:p>
              <a:endParaRPr lang="en-US"/>
            </a:p>
          </p:txBody>
        </p:sp>
        <p:sp>
          <p:nvSpPr>
            <p:cNvPr id="51" name="Line 40"/>
            <p:cNvSpPr>
              <a:spLocks noChangeShapeType="1"/>
            </p:cNvSpPr>
            <p:nvPr/>
          </p:nvSpPr>
          <p:spPr bwMode="auto">
            <a:xfrm flipV="1">
              <a:off x="1790679" y="3909157"/>
              <a:ext cx="14912" cy="13439"/>
            </a:xfrm>
            <a:prstGeom prst="line">
              <a:avLst/>
            </a:prstGeom>
            <a:noFill/>
            <a:ln w="57150" cap="rnd">
              <a:solidFill>
                <a:srgbClr val="FF0000"/>
              </a:solidFill>
              <a:round/>
              <a:headEnd/>
              <a:tailEnd/>
            </a:ln>
          </p:spPr>
          <p:txBody>
            <a:bodyPr/>
            <a:lstStyle/>
            <a:p>
              <a:endParaRPr lang="en-US"/>
            </a:p>
          </p:txBody>
        </p:sp>
        <p:sp>
          <p:nvSpPr>
            <p:cNvPr id="52" name="Line 41"/>
            <p:cNvSpPr>
              <a:spLocks noChangeShapeType="1"/>
            </p:cNvSpPr>
            <p:nvPr/>
          </p:nvSpPr>
          <p:spPr bwMode="auto">
            <a:xfrm flipV="1">
              <a:off x="1805591" y="3903109"/>
              <a:ext cx="14912" cy="6048"/>
            </a:xfrm>
            <a:prstGeom prst="line">
              <a:avLst/>
            </a:prstGeom>
            <a:noFill/>
            <a:ln w="57150" cap="rnd">
              <a:solidFill>
                <a:srgbClr val="FF0000"/>
              </a:solidFill>
              <a:round/>
              <a:headEnd/>
              <a:tailEnd/>
            </a:ln>
          </p:spPr>
          <p:txBody>
            <a:bodyPr/>
            <a:lstStyle/>
            <a:p>
              <a:endParaRPr lang="en-US"/>
            </a:p>
          </p:txBody>
        </p:sp>
        <p:sp>
          <p:nvSpPr>
            <p:cNvPr id="53" name="Line 42"/>
            <p:cNvSpPr>
              <a:spLocks noChangeShapeType="1"/>
            </p:cNvSpPr>
            <p:nvPr/>
          </p:nvSpPr>
          <p:spPr bwMode="auto">
            <a:xfrm flipV="1">
              <a:off x="1820503" y="3890342"/>
              <a:ext cx="14912" cy="12767"/>
            </a:xfrm>
            <a:prstGeom prst="line">
              <a:avLst/>
            </a:prstGeom>
            <a:noFill/>
            <a:ln w="57150" cap="rnd">
              <a:solidFill>
                <a:srgbClr val="FF0000"/>
              </a:solidFill>
              <a:round/>
              <a:headEnd/>
              <a:tailEnd/>
            </a:ln>
          </p:spPr>
          <p:txBody>
            <a:bodyPr/>
            <a:lstStyle/>
            <a:p>
              <a:endParaRPr lang="en-US"/>
            </a:p>
          </p:txBody>
        </p:sp>
        <p:sp>
          <p:nvSpPr>
            <p:cNvPr id="54" name="Line 43"/>
            <p:cNvSpPr>
              <a:spLocks noChangeShapeType="1"/>
            </p:cNvSpPr>
            <p:nvPr/>
          </p:nvSpPr>
          <p:spPr bwMode="auto">
            <a:xfrm flipV="1">
              <a:off x="1835415" y="3883622"/>
              <a:ext cx="14912" cy="6719"/>
            </a:xfrm>
            <a:prstGeom prst="line">
              <a:avLst/>
            </a:prstGeom>
            <a:noFill/>
            <a:ln w="57150" cap="rnd">
              <a:solidFill>
                <a:srgbClr val="FF0000"/>
              </a:solidFill>
              <a:round/>
              <a:headEnd/>
              <a:tailEnd/>
            </a:ln>
          </p:spPr>
          <p:txBody>
            <a:bodyPr/>
            <a:lstStyle/>
            <a:p>
              <a:endParaRPr lang="en-US"/>
            </a:p>
          </p:txBody>
        </p:sp>
        <p:sp>
          <p:nvSpPr>
            <p:cNvPr id="55" name="Line 44"/>
            <p:cNvSpPr>
              <a:spLocks noChangeShapeType="1"/>
            </p:cNvSpPr>
            <p:nvPr/>
          </p:nvSpPr>
          <p:spPr bwMode="auto">
            <a:xfrm flipV="1">
              <a:off x="1850327" y="3870855"/>
              <a:ext cx="14912" cy="12767"/>
            </a:xfrm>
            <a:prstGeom prst="line">
              <a:avLst/>
            </a:prstGeom>
            <a:noFill/>
            <a:ln w="57150" cap="rnd">
              <a:solidFill>
                <a:srgbClr val="FF0000"/>
              </a:solidFill>
              <a:round/>
              <a:headEnd/>
              <a:tailEnd/>
            </a:ln>
          </p:spPr>
          <p:txBody>
            <a:bodyPr/>
            <a:lstStyle/>
            <a:p>
              <a:endParaRPr lang="en-US"/>
            </a:p>
          </p:txBody>
        </p:sp>
        <p:sp>
          <p:nvSpPr>
            <p:cNvPr id="56" name="Line 45"/>
            <p:cNvSpPr>
              <a:spLocks noChangeShapeType="1"/>
            </p:cNvSpPr>
            <p:nvPr/>
          </p:nvSpPr>
          <p:spPr bwMode="auto">
            <a:xfrm flipV="1">
              <a:off x="1865239" y="3864136"/>
              <a:ext cx="29824" cy="6719"/>
            </a:xfrm>
            <a:prstGeom prst="line">
              <a:avLst/>
            </a:prstGeom>
            <a:noFill/>
            <a:ln w="57150" cap="rnd">
              <a:solidFill>
                <a:srgbClr val="FF0000"/>
              </a:solidFill>
              <a:round/>
              <a:headEnd/>
              <a:tailEnd/>
            </a:ln>
          </p:spPr>
          <p:txBody>
            <a:bodyPr/>
            <a:lstStyle/>
            <a:p>
              <a:endParaRPr lang="en-US"/>
            </a:p>
          </p:txBody>
        </p:sp>
        <p:sp>
          <p:nvSpPr>
            <p:cNvPr id="57" name="Line 46"/>
            <p:cNvSpPr>
              <a:spLocks noChangeShapeType="1"/>
            </p:cNvSpPr>
            <p:nvPr/>
          </p:nvSpPr>
          <p:spPr bwMode="auto">
            <a:xfrm flipV="1">
              <a:off x="1895063" y="3857417"/>
              <a:ext cx="14912" cy="6719"/>
            </a:xfrm>
            <a:prstGeom prst="line">
              <a:avLst/>
            </a:prstGeom>
            <a:noFill/>
            <a:ln w="57150" cap="rnd">
              <a:solidFill>
                <a:srgbClr val="FF0000"/>
              </a:solidFill>
              <a:round/>
              <a:headEnd/>
              <a:tailEnd/>
            </a:ln>
          </p:spPr>
          <p:txBody>
            <a:bodyPr/>
            <a:lstStyle/>
            <a:p>
              <a:endParaRPr lang="en-US"/>
            </a:p>
          </p:txBody>
        </p:sp>
        <p:sp>
          <p:nvSpPr>
            <p:cNvPr id="58" name="Line 47"/>
            <p:cNvSpPr>
              <a:spLocks noChangeShapeType="1"/>
            </p:cNvSpPr>
            <p:nvPr/>
          </p:nvSpPr>
          <p:spPr bwMode="auto">
            <a:xfrm flipV="1">
              <a:off x="1909976" y="3851369"/>
              <a:ext cx="14912" cy="6048"/>
            </a:xfrm>
            <a:prstGeom prst="line">
              <a:avLst/>
            </a:prstGeom>
            <a:noFill/>
            <a:ln w="57150" cap="rnd">
              <a:solidFill>
                <a:srgbClr val="FF0000"/>
              </a:solidFill>
              <a:round/>
              <a:headEnd/>
              <a:tailEnd/>
            </a:ln>
          </p:spPr>
          <p:txBody>
            <a:bodyPr/>
            <a:lstStyle/>
            <a:p>
              <a:endParaRPr lang="en-US"/>
            </a:p>
          </p:txBody>
        </p:sp>
        <p:sp>
          <p:nvSpPr>
            <p:cNvPr id="59" name="Line 48"/>
            <p:cNvSpPr>
              <a:spLocks noChangeShapeType="1"/>
            </p:cNvSpPr>
            <p:nvPr/>
          </p:nvSpPr>
          <p:spPr bwMode="auto">
            <a:xfrm flipV="1">
              <a:off x="1924888" y="3844649"/>
              <a:ext cx="14912" cy="6719"/>
            </a:xfrm>
            <a:prstGeom prst="line">
              <a:avLst/>
            </a:prstGeom>
            <a:noFill/>
            <a:ln w="57150" cap="rnd">
              <a:solidFill>
                <a:srgbClr val="FF0000"/>
              </a:solidFill>
              <a:round/>
              <a:headEnd/>
              <a:tailEnd/>
            </a:ln>
          </p:spPr>
          <p:txBody>
            <a:bodyPr/>
            <a:lstStyle/>
            <a:p>
              <a:endParaRPr lang="en-US"/>
            </a:p>
          </p:txBody>
        </p:sp>
        <p:sp>
          <p:nvSpPr>
            <p:cNvPr id="60" name="Line 49"/>
            <p:cNvSpPr>
              <a:spLocks noChangeShapeType="1"/>
            </p:cNvSpPr>
            <p:nvPr/>
          </p:nvSpPr>
          <p:spPr bwMode="auto">
            <a:xfrm flipV="1">
              <a:off x="1939800" y="3837930"/>
              <a:ext cx="14912" cy="6719"/>
            </a:xfrm>
            <a:prstGeom prst="line">
              <a:avLst/>
            </a:prstGeom>
            <a:noFill/>
            <a:ln w="57150" cap="rnd">
              <a:solidFill>
                <a:srgbClr val="FF0000"/>
              </a:solidFill>
              <a:round/>
              <a:headEnd/>
              <a:tailEnd/>
            </a:ln>
          </p:spPr>
          <p:txBody>
            <a:bodyPr/>
            <a:lstStyle/>
            <a:p>
              <a:endParaRPr lang="en-US"/>
            </a:p>
          </p:txBody>
        </p:sp>
        <p:sp>
          <p:nvSpPr>
            <p:cNvPr id="61" name="Line 50"/>
            <p:cNvSpPr>
              <a:spLocks noChangeShapeType="1"/>
            </p:cNvSpPr>
            <p:nvPr/>
          </p:nvSpPr>
          <p:spPr bwMode="auto">
            <a:xfrm flipV="1">
              <a:off x="1954712" y="3831882"/>
              <a:ext cx="29824" cy="6048"/>
            </a:xfrm>
            <a:prstGeom prst="line">
              <a:avLst/>
            </a:prstGeom>
            <a:noFill/>
            <a:ln w="57150" cap="rnd">
              <a:solidFill>
                <a:srgbClr val="FF0000"/>
              </a:solidFill>
              <a:round/>
              <a:headEnd/>
              <a:tailEnd/>
            </a:ln>
          </p:spPr>
          <p:txBody>
            <a:bodyPr/>
            <a:lstStyle/>
            <a:p>
              <a:endParaRPr lang="en-US"/>
            </a:p>
          </p:txBody>
        </p:sp>
        <p:sp>
          <p:nvSpPr>
            <p:cNvPr id="62" name="Line 51"/>
            <p:cNvSpPr>
              <a:spLocks noChangeShapeType="1"/>
            </p:cNvSpPr>
            <p:nvPr/>
          </p:nvSpPr>
          <p:spPr bwMode="auto">
            <a:xfrm flipV="1">
              <a:off x="1984536" y="3825163"/>
              <a:ext cx="14912" cy="6719"/>
            </a:xfrm>
            <a:prstGeom prst="line">
              <a:avLst/>
            </a:prstGeom>
            <a:noFill/>
            <a:ln w="57150" cap="rnd">
              <a:solidFill>
                <a:srgbClr val="FF0000"/>
              </a:solidFill>
              <a:round/>
              <a:headEnd/>
              <a:tailEnd/>
            </a:ln>
          </p:spPr>
          <p:txBody>
            <a:bodyPr/>
            <a:lstStyle/>
            <a:p>
              <a:endParaRPr lang="en-US"/>
            </a:p>
          </p:txBody>
        </p:sp>
        <p:sp>
          <p:nvSpPr>
            <p:cNvPr id="63" name="Line 52"/>
            <p:cNvSpPr>
              <a:spLocks noChangeShapeType="1"/>
            </p:cNvSpPr>
            <p:nvPr/>
          </p:nvSpPr>
          <p:spPr bwMode="auto">
            <a:xfrm flipV="1">
              <a:off x="1999448" y="3818444"/>
              <a:ext cx="14912" cy="6719"/>
            </a:xfrm>
            <a:prstGeom prst="line">
              <a:avLst/>
            </a:prstGeom>
            <a:noFill/>
            <a:ln w="57150" cap="rnd">
              <a:solidFill>
                <a:srgbClr val="FF0000"/>
              </a:solidFill>
              <a:round/>
              <a:headEnd/>
              <a:tailEnd/>
            </a:ln>
          </p:spPr>
          <p:txBody>
            <a:bodyPr/>
            <a:lstStyle/>
            <a:p>
              <a:endParaRPr lang="en-US"/>
            </a:p>
          </p:txBody>
        </p:sp>
        <p:sp>
          <p:nvSpPr>
            <p:cNvPr id="64" name="Line 53"/>
            <p:cNvSpPr>
              <a:spLocks noChangeShapeType="1"/>
            </p:cNvSpPr>
            <p:nvPr/>
          </p:nvSpPr>
          <p:spPr bwMode="auto">
            <a:xfrm flipV="1">
              <a:off x="2014360" y="3812396"/>
              <a:ext cx="14912" cy="6048"/>
            </a:xfrm>
            <a:prstGeom prst="line">
              <a:avLst/>
            </a:prstGeom>
            <a:noFill/>
            <a:ln w="57150" cap="rnd">
              <a:solidFill>
                <a:srgbClr val="FF0000"/>
              </a:solidFill>
              <a:round/>
              <a:headEnd/>
              <a:tailEnd/>
            </a:ln>
          </p:spPr>
          <p:txBody>
            <a:bodyPr/>
            <a:lstStyle/>
            <a:p>
              <a:endParaRPr lang="en-US"/>
            </a:p>
          </p:txBody>
        </p:sp>
        <p:sp>
          <p:nvSpPr>
            <p:cNvPr id="65" name="Line 54"/>
            <p:cNvSpPr>
              <a:spLocks noChangeShapeType="1"/>
            </p:cNvSpPr>
            <p:nvPr/>
          </p:nvSpPr>
          <p:spPr bwMode="auto">
            <a:xfrm flipV="1">
              <a:off x="2029272" y="3805676"/>
              <a:ext cx="14912" cy="6719"/>
            </a:xfrm>
            <a:prstGeom prst="line">
              <a:avLst/>
            </a:prstGeom>
            <a:noFill/>
            <a:ln w="57150" cap="rnd">
              <a:solidFill>
                <a:srgbClr val="FF0000"/>
              </a:solidFill>
              <a:round/>
              <a:headEnd/>
              <a:tailEnd/>
            </a:ln>
          </p:spPr>
          <p:txBody>
            <a:bodyPr/>
            <a:lstStyle/>
            <a:p>
              <a:endParaRPr lang="en-US"/>
            </a:p>
          </p:txBody>
        </p:sp>
        <p:sp>
          <p:nvSpPr>
            <p:cNvPr id="66" name="Line 55"/>
            <p:cNvSpPr>
              <a:spLocks noChangeShapeType="1"/>
            </p:cNvSpPr>
            <p:nvPr/>
          </p:nvSpPr>
          <p:spPr bwMode="auto">
            <a:xfrm>
              <a:off x="2044184" y="3805676"/>
              <a:ext cx="14912" cy="1344"/>
            </a:xfrm>
            <a:prstGeom prst="line">
              <a:avLst/>
            </a:prstGeom>
            <a:noFill/>
            <a:ln w="57150" cap="rnd">
              <a:solidFill>
                <a:srgbClr val="FF0000"/>
              </a:solidFill>
              <a:round/>
              <a:headEnd/>
              <a:tailEnd/>
            </a:ln>
          </p:spPr>
          <p:txBody>
            <a:bodyPr/>
            <a:lstStyle/>
            <a:p>
              <a:endParaRPr lang="en-US"/>
            </a:p>
          </p:txBody>
        </p:sp>
        <p:sp>
          <p:nvSpPr>
            <p:cNvPr id="67" name="Freeform 56"/>
            <p:cNvSpPr>
              <a:spLocks/>
            </p:cNvSpPr>
            <p:nvPr/>
          </p:nvSpPr>
          <p:spPr bwMode="auto">
            <a:xfrm>
              <a:off x="2059096" y="3798957"/>
              <a:ext cx="29824" cy="6719"/>
            </a:xfrm>
            <a:custGeom>
              <a:avLst/>
              <a:gdLst>
                <a:gd name="T0" fmla="*/ 0 w 12"/>
                <a:gd name="T1" fmla="*/ 2147483647 h 6"/>
                <a:gd name="T2" fmla="*/ 2147483647 w 12"/>
                <a:gd name="T3" fmla="*/ 0 h 6"/>
                <a:gd name="T4" fmla="*/ 2147483647 w 12"/>
                <a:gd name="T5" fmla="*/ 0 h 6"/>
                <a:gd name="T6" fmla="*/ 0 60000 65536"/>
                <a:gd name="T7" fmla="*/ 0 60000 65536"/>
                <a:gd name="T8" fmla="*/ 0 60000 65536"/>
                <a:gd name="T9" fmla="*/ 0 w 12"/>
                <a:gd name="T10" fmla="*/ 0 h 6"/>
                <a:gd name="T11" fmla="*/ 12 w 12"/>
                <a:gd name="T12" fmla="*/ 6 h 6"/>
              </a:gdLst>
              <a:ahLst/>
              <a:cxnLst>
                <a:cxn ang="T6">
                  <a:pos x="T0" y="T1"/>
                </a:cxn>
                <a:cxn ang="T7">
                  <a:pos x="T2" y="T3"/>
                </a:cxn>
                <a:cxn ang="T8">
                  <a:pos x="T4" y="T5"/>
                </a:cxn>
              </a:cxnLst>
              <a:rect l="T9" t="T10" r="T11" b="T12"/>
              <a:pathLst>
                <a:path w="12" h="6">
                  <a:moveTo>
                    <a:pt x="0" y="6"/>
                  </a:moveTo>
                  <a:lnTo>
                    <a:pt x="6" y="0"/>
                  </a:lnTo>
                  <a:lnTo>
                    <a:pt x="12" y="0"/>
                  </a:lnTo>
                </a:path>
              </a:pathLst>
            </a:custGeom>
            <a:noFill/>
            <a:ln w="57150" cap="rnd">
              <a:solidFill>
                <a:srgbClr val="FF0000"/>
              </a:solidFill>
              <a:round/>
              <a:headEnd/>
              <a:tailEnd/>
            </a:ln>
          </p:spPr>
          <p:txBody>
            <a:bodyPr/>
            <a:lstStyle/>
            <a:p>
              <a:endParaRPr lang="en-US"/>
            </a:p>
          </p:txBody>
        </p:sp>
        <p:sp>
          <p:nvSpPr>
            <p:cNvPr id="68" name="Line 57"/>
            <p:cNvSpPr>
              <a:spLocks noChangeShapeType="1"/>
            </p:cNvSpPr>
            <p:nvPr/>
          </p:nvSpPr>
          <p:spPr bwMode="auto">
            <a:xfrm>
              <a:off x="2088920" y="3798957"/>
              <a:ext cx="14912" cy="1344"/>
            </a:xfrm>
            <a:prstGeom prst="line">
              <a:avLst/>
            </a:prstGeom>
            <a:noFill/>
            <a:ln w="57150" cap="rnd">
              <a:solidFill>
                <a:srgbClr val="FF0000"/>
              </a:solidFill>
              <a:round/>
              <a:headEnd/>
              <a:tailEnd/>
            </a:ln>
          </p:spPr>
          <p:txBody>
            <a:bodyPr/>
            <a:lstStyle/>
            <a:p>
              <a:endParaRPr lang="en-US"/>
            </a:p>
          </p:txBody>
        </p:sp>
        <p:sp>
          <p:nvSpPr>
            <p:cNvPr id="69" name="Freeform 58"/>
            <p:cNvSpPr>
              <a:spLocks/>
            </p:cNvSpPr>
            <p:nvPr/>
          </p:nvSpPr>
          <p:spPr bwMode="auto">
            <a:xfrm>
              <a:off x="2103832" y="3792909"/>
              <a:ext cx="14912" cy="6048"/>
            </a:xfrm>
            <a:custGeom>
              <a:avLst/>
              <a:gdLst>
                <a:gd name="T0" fmla="*/ 0 w 6"/>
                <a:gd name="T1" fmla="*/ 2147483647 h 6"/>
                <a:gd name="T2" fmla="*/ 0 w 6"/>
                <a:gd name="T3" fmla="*/ 0 h 6"/>
                <a:gd name="T4" fmla="*/ 2147483647 w 6"/>
                <a:gd name="T5" fmla="*/ 0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6"/>
                  </a:moveTo>
                  <a:lnTo>
                    <a:pt x="0" y="0"/>
                  </a:lnTo>
                  <a:lnTo>
                    <a:pt x="6" y="0"/>
                  </a:lnTo>
                </a:path>
              </a:pathLst>
            </a:custGeom>
            <a:noFill/>
            <a:ln w="57150" cap="rnd">
              <a:solidFill>
                <a:srgbClr val="FF0000"/>
              </a:solidFill>
              <a:round/>
              <a:headEnd/>
              <a:tailEnd/>
            </a:ln>
          </p:spPr>
          <p:txBody>
            <a:bodyPr/>
            <a:lstStyle/>
            <a:p>
              <a:endParaRPr lang="en-US"/>
            </a:p>
          </p:txBody>
        </p:sp>
        <p:sp>
          <p:nvSpPr>
            <p:cNvPr id="70" name="Line 59"/>
            <p:cNvSpPr>
              <a:spLocks noChangeShapeType="1"/>
            </p:cNvSpPr>
            <p:nvPr/>
          </p:nvSpPr>
          <p:spPr bwMode="auto">
            <a:xfrm>
              <a:off x="2118744" y="3792909"/>
              <a:ext cx="14912" cy="672"/>
            </a:xfrm>
            <a:prstGeom prst="line">
              <a:avLst/>
            </a:prstGeom>
            <a:noFill/>
            <a:ln w="57150" cap="rnd">
              <a:solidFill>
                <a:srgbClr val="FF0000"/>
              </a:solidFill>
              <a:round/>
              <a:headEnd/>
              <a:tailEnd/>
            </a:ln>
          </p:spPr>
          <p:txBody>
            <a:bodyPr/>
            <a:lstStyle/>
            <a:p>
              <a:endParaRPr lang="en-US"/>
            </a:p>
          </p:txBody>
        </p:sp>
        <p:sp>
          <p:nvSpPr>
            <p:cNvPr id="71" name="Freeform 60"/>
            <p:cNvSpPr>
              <a:spLocks/>
            </p:cNvSpPr>
            <p:nvPr/>
          </p:nvSpPr>
          <p:spPr bwMode="auto">
            <a:xfrm>
              <a:off x="2133656" y="3786190"/>
              <a:ext cx="14912" cy="6719"/>
            </a:xfrm>
            <a:custGeom>
              <a:avLst/>
              <a:gdLst>
                <a:gd name="T0" fmla="*/ 0 w 6"/>
                <a:gd name="T1" fmla="*/ 2147483647 h 6"/>
                <a:gd name="T2" fmla="*/ 0 w 6"/>
                <a:gd name="T3" fmla="*/ 0 h 6"/>
                <a:gd name="T4" fmla="*/ 2147483647 w 6"/>
                <a:gd name="T5" fmla="*/ 0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6"/>
                  </a:moveTo>
                  <a:lnTo>
                    <a:pt x="0" y="0"/>
                  </a:lnTo>
                  <a:lnTo>
                    <a:pt x="6" y="0"/>
                  </a:lnTo>
                </a:path>
              </a:pathLst>
            </a:custGeom>
            <a:noFill/>
            <a:ln w="57150" cap="rnd">
              <a:solidFill>
                <a:srgbClr val="FF0000"/>
              </a:solidFill>
              <a:round/>
              <a:headEnd/>
              <a:tailEnd/>
            </a:ln>
          </p:spPr>
          <p:txBody>
            <a:bodyPr/>
            <a:lstStyle/>
            <a:p>
              <a:endParaRPr lang="en-US"/>
            </a:p>
          </p:txBody>
        </p:sp>
        <p:sp>
          <p:nvSpPr>
            <p:cNvPr id="72" name="Line 61"/>
            <p:cNvSpPr>
              <a:spLocks noChangeShapeType="1"/>
            </p:cNvSpPr>
            <p:nvPr/>
          </p:nvSpPr>
          <p:spPr bwMode="auto">
            <a:xfrm>
              <a:off x="2148568" y="3786190"/>
              <a:ext cx="14912" cy="1344"/>
            </a:xfrm>
            <a:prstGeom prst="line">
              <a:avLst/>
            </a:prstGeom>
            <a:noFill/>
            <a:ln w="57150" cap="rnd">
              <a:solidFill>
                <a:srgbClr val="FF0000"/>
              </a:solidFill>
              <a:round/>
              <a:headEnd/>
              <a:tailEnd/>
            </a:ln>
          </p:spPr>
          <p:txBody>
            <a:bodyPr/>
            <a:lstStyle/>
            <a:p>
              <a:endParaRPr lang="en-US"/>
            </a:p>
          </p:txBody>
        </p:sp>
        <p:sp>
          <p:nvSpPr>
            <p:cNvPr id="73" name="Line 63"/>
            <p:cNvSpPr>
              <a:spLocks noChangeShapeType="1"/>
            </p:cNvSpPr>
            <p:nvPr/>
          </p:nvSpPr>
          <p:spPr bwMode="auto">
            <a:xfrm>
              <a:off x="2163851" y="3786240"/>
              <a:ext cx="29826" cy="1344"/>
            </a:xfrm>
            <a:prstGeom prst="line">
              <a:avLst/>
            </a:prstGeom>
            <a:noFill/>
            <a:ln w="57150" cap="rnd">
              <a:solidFill>
                <a:srgbClr val="FF0000"/>
              </a:solidFill>
              <a:round/>
              <a:headEnd/>
              <a:tailEnd/>
            </a:ln>
          </p:spPr>
          <p:txBody>
            <a:bodyPr/>
            <a:lstStyle/>
            <a:p>
              <a:endParaRPr lang="en-US"/>
            </a:p>
          </p:txBody>
        </p:sp>
        <p:sp>
          <p:nvSpPr>
            <p:cNvPr id="74" name="Line 64"/>
            <p:cNvSpPr>
              <a:spLocks noChangeShapeType="1"/>
            </p:cNvSpPr>
            <p:nvPr/>
          </p:nvSpPr>
          <p:spPr bwMode="auto">
            <a:xfrm>
              <a:off x="2193677" y="3786240"/>
              <a:ext cx="14913" cy="1344"/>
            </a:xfrm>
            <a:prstGeom prst="line">
              <a:avLst/>
            </a:prstGeom>
            <a:noFill/>
            <a:ln w="57150" cap="rnd">
              <a:solidFill>
                <a:srgbClr val="FF0000"/>
              </a:solidFill>
              <a:round/>
              <a:headEnd/>
              <a:tailEnd/>
            </a:ln>
          </p:spPr>
          <p:txBody>
            <a:bodyPr/>
            <a:lstStyle/>
            <a:p>
              <a:endParaRPr lang="en-US"/>
            </a:p>
          </p:txBody>
        </p:sp>
        <p:sp>
          <p:nvSpPr>
            <p:cNvPr id="75" name="Line 65"/>
            <p:cNvSpPr>
              <a:spLocks noChangeShapeType="1"/>
            </p:cNvSpPr>
            <p:nvPr/>
          </p:nvSpPr>
          <p:spPr bwMode="auto">
            <a:xfrm>
              <a:off x="2208590" y="3786240"/>
              <a:ext cx="14913" cy="1344"/>
            </a:xfrm>
            <a:prstGeom prst="line">
              <a:avLst/>
            </a:prstGeom>
            <a:noFill/>
            <a:ln w="57150" cap="rnd">
              <a:solidFill>
                <a:srgbClr val="FF0000"/>
              </a:solidFill>
              <a:round/>
              <a:headEnd/>
              <a:tailEnd/>
            </a:ln>
          </p:spPr>
          <p:txBody>
            <a:bodyPr/>
            <a:lstStyle/>
            <a:p>
              <a:endParaRPr lang="en-US"/>
            </a:p>
          </p:txBody>
        </p:sp>
        <p:sp>
          <p:nvSpPr>
            <p:cNvPr id="76" name="Line 66"/>
            <p:cNvSpPr>
              <a:spLocks noChangeShapeType="1"/>
            </p:cNvSpPr>
            <p:nvPr/>
          </p:nvSpPr>
          <p:spPr bwMode="auto">
            <a:xfrm>
              <a:off x="2223503" y="3786240"/>
              <a:ext cx="14913" cy="1344"/>
            </a:xfrm>
            <a:prstGeom prst="line">
              <a:avLst/>
            </a:prstGeom>
            <a:noFill/>
            <a:ln w="57150" cap="rnd">
              <a:solidFill>
                <a:srgbClr val="FF0000"/>
              </a:solidFill>
              <a:round/>
              <a:headEnd/>
              <a:tailEnd/>
            </a:ln>
          </p:spPr>
          <p:txBody>
            <a:bodyPr/>
            <a:lstStyle/>
            <a:p>
              <a:endParaRPr lang="en-US"/>
            </a:p>
          </p:txBody>
        </p:sp>
        <p:sp>
          <p:nvSpPr>
            <p:cNvPr id="77" name="Line 67"/>
            <p:cNvSpPr>
              <a:spLocks noChangeShapeType="1"/>
            </p:cNvSpPr>
            <p:nvPr/>
          </p:nvSpPr>
          <p:spPr bwMode="auto">
            <a:xfrm>
              <a:off x="2238416" y="3786240"/>
              <a:ext cx="14913" cy="1344"/>
            </a:xfrm>
            <a:prstGeom prst="line">
              <a:avLst/>
            </a:prstGeom>
            <a:noFill/>
            <a:ln w="57150" cap="rnd">
              <a:solidFill>
                <a:srgbClr val="FF0000"/>
              </a:solidFill>
              <a:round/>
              <a:headEnd/>
              <a:tailEnd/>
            </a:ln>
          </p:spPr>
          <p:txBody>
            <a:bodyPr/>
            <a:lstStyle/>
            <a:p>
              <a:endParaRPr lang="en-US"/>
            </a:p>
          </p:txBody>
        </p:sp>
        <p:sp>
          <p:nvSpPr>
            <p:cNvPr id="78" name="Line 68"/>
            <p:cNvSpPr>
              <a:spLocks noChangeShapeType="1"/>
            </p:cNvSpPr>
            <p:nvPr/>
          </p:nvSpPr>
          <p:spPr bwMode="auto">
            <a:xfrm>
              <a:off x="2253330" y="3786240"/>
              <a:ext cx="29826" cy="1344"/>
            </a:xfrm>
            <a:prstGeom prst="line">
              <a:avLst/>
            </a:prstGeom>
            <a:noFill/>
            <a:ln w="57150" cap="rnd">
              <a:solidFill>
                <a:srgbClr val="FF0000"/>
              </a:solidFill>
              <a:round/>
              <a:headEnd/>
              <a:tailEnd/>
            </a:ln>
          </p:spPr>
          <p:txBody>
            <a:bodyPr/>
            <a:lstStyle/>
            <a:p>
              <a:endParaRPr lang="en-US"/>
            </a:p>
          </p:txBody>
        </p:sp>
        <p:sp>
          <p:nvSpPr>
            <p:cNvPr id="79" name="Line 69"/>
            <p:cNvSpPr>
              <a:spLocks noChangeShapeType="1"/>
            </p:cNvSpPr>
            <p:nvPr/>
          </p:nvSpPr>
          <p:spPr bwMode="auto">
            <a:xfrm>
              <a:off x="2283156" y="3786240"/>
              <a:ext cx="14913" cy="1344"/>
            </a:xfrm>
            <a:prstGeom prst="line">
              <a:avLst/>
            </a:prstGeom>
            <a:noFill/>
            <a:ln w="57150" cap="rnd">
              <a:solidFill>
                <a:srgbClr val="FF0000"/>
              </a:solidFill>
              <a:round/>
              <a:headEnd/>
              <a:tailEnd/>
            </a:ln>
          </p:spPr>
          <p:txBody>
            <a:bodyPr/>
            <a:lstStyle/>
            <a:p>
              <a:endParaRPr lang="en-US"/>
            </a:p>
          </p:txBody>
        </p:sp>
        <p:sp>
          <p:nvSpPr>
            <p:cNvPr id="80" name="Line 70"/>
            <p:cNvSpPr>
              <a:spLocks noChangeShapeType="1"/>
            </p:cNvSpPr>
            <p:nvPr/>
          </p:nvSpPr>
          <p:spPr bwMode="auto">
            <a:xfrm>
              <a:off x="2298069" y="3786240"/>
              <a:ext cx="14913" cy="1344"/>
            </a:xfrm>
            <a:prstGeom prst="line">
              <a:avLst/>
            </a:prstGeom>
            <a:noFill/>
            <a:ln w="57150" cap="rnd">
              <a:solidFill>
                <a:srgbClr val="FF0000"/>
              </a:solidFill>
              <a:round/>
              <a:headEnd/>
              <a:tailEnd/>
            </a:ln>
          </p:spPr>
          <p:txBody>
            <a:bodyPr/>
            <a:lstStyle/>
            <a:p>
              <a:endParaRPr lang="en-US"/>
            </a:p>
          </p:txBody>
        </p:sp>
        <p:sp>
          <p:nvSpPr>
            <p:cNvPr id="81" name="Line 71"/>
            <p:cNvSpPr>
              <a:spLocks noChangeShapeType="1"/>
            </p:cNvSpPr>
            <p:nvPr/>
          </p:nvSpPr>
          <p:spPr bwMode="auto">
            <a:xfrm>
              <a:off x="2312982" y="3786240"/>
              <a:ext cx="14913" cy="1344"/>
            </a:xfrm>
            <a:prstGeom prst="line">
              <a:avLst/>
            </a:prstGeom>
            <a:noFill/>
            <a:ln w="57150" cap="rnd">
              <a:solidFill>
                <a:srgbClr val="FF0000"/>
              </a:solidFill>
              <a:round/>
              <a:headEnd/>
              <a:tailEnd/>
            </a:ln>
          </p:spPr>
          <p:txBody>
            <a:bodyPr/>
            <a:lstStyle/>
            <a:p>
              <a:endParaRPr lang="en-US"/>
            </a:p>
          </p:txBody>
        </p:sp>
        <p:sp>
          <p:nvSpPr>
            <p:cNvPr id="82" name="Freeform 72"/>
            <p:cNvSpPr>
              <a:spLocks/>
            </p:cNvSpPr>
            <p:nvPr/>
          </p:nvSpPr>
          <p:spPr bwMode="auto">
            <a:xfrm>
              <a:off x="2327895" y="3786240"/>
              <a:ext cx="14913" cy="6720"/>
            </a:xfrm>
            <a:custGeom>
              <a:avLst/>
              <a:gdLst>
                <a:gd name="T0" fmla="*/ 0 w 6"/>
                <a:gd name="T1" fmla="*/ 0 h 6"/>
                <a:gd name="T2" fmla="*/ 0 w 6"/>
                <a:gd name="T3" fmla="*/ 0 h 6"/>
                <a:gd name="T4" fmla="*/ 2147483647 w 6"/>
                <a:gd name="T5" fmla="*/ 2147483647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0"/>
                  </a:moveTo>
                  <a:lnTo>
                    <a:pt x="0" y="0"/>
                  </a:lnTo>
                  <a:lnTo>
                    <a:pt x="6" y="6"/>
                  </a:lnTo>
                </a:path>
              </a:pathLst>
            </a:custGeom>
            <a:noFill/>
            <a:ln w="57150" cap="rnd">
              <a:solidFill>
                <a:srgbClr val="FF0000"/>
              </a:solidFill>
              <a:round/>
              <a:headEnd/>
              <a:tailEnd/>
            </a:ln>
          </p:spPr>
          <p:txBody>
            <a:bodyPr/>
            <a:lstStyle/>
            <a:p>
              <a:endParaRPr lang="en-US"/>
            </a:p>
          </p:txBody>
        </p:sp>
        <p:sp>
          <p:nvSpPr>
            <p:cNvPr id="83" name="Line 73"/>
            <p:cNvSpPr>
              <a:spLocks noChangeShapeType="1"/>
            </p:cNvSpPr>
            <p:nvPr/>
          </p:nvSpPr>
          <p:spPr bwMode="auto">
            <a:xfrm>
              <a:off x="2342808" y="3792960"/>
              <a:ext cx="14913" cy="672"/>
            </a:xfrm>
            <a:prstGeom prst="line">
              <a:avLst/>
            </a:prstGeom>
            <a:noFill/>
            <a:ln w="57150" cap="rnd">
              <a:solidFill>
                <a:srgbClr val="FF0000"/>
              </a:solidFill>
              <a:round/>
              <a:headEnd/>
              <a:tailEnd/>
            </a:ln>
          </p:spPr>
          <p:txBody>
            <a:bodyPr/>
            <a:lstStyle/>
            <a:p>
              <a:endParaRPr lang="en-US"/>
            </a:p>
          </p:txBody>
        </p:sp>
        <p:sp>
          <p:nvSpPr>
            <p:cNvPr id="84" name="Freeform 74"/>
            <p:cNvSpPr>
              <a:spLocks/>
            </p:cNvSpPr>
            <p:nvPr/>
          </p:nvSpPr>
          <p:spPr bwMode="auto">
            <a:xfrm>
              <a:off x="2357721" y="3792960"/>
              <a:ext cx="29826" cy="6048"/>
            </a:xfrm>
            <a:custGeom>
              <a:avLst/>
              <a:gdLst>
                <a:gd name="T0" fmla="*/ 0 w 12"/>
                <a:gd name="T1" fmla="*/ 0 h 6"/>
                <a:gd name="T2" fmla="*/ 2147483647 w 12"/>
                <a:gd name="T3" fmla="*/ 0 h 6"/>
                <a:gd name="T4" fmla="*/ 2147483647 w 12"/>
                <a:gd name="T5" fmla="*/ 2147483647 h 6"/>
                <a:gd name="T6" fmla="*/ 0 60000 65536"/>
                <a:gd name="T7" fmla="*/ 0 60000 65536"/>
                <a:gd name="T8" fmla="*/ 0 60000 65536"/>
                <a:gd name="T9" fmla="*/ 0 w 12"/>
                <a:gd name="T10" fmla="*/ 0 h 6"/>
                <a:gd name="T11" fmla="*/ 12 w 12"/>
                <a:gd name="T12" fmla="*/ 6 h 6"/>
              </a:gdLst>
              <a:ahLst/>
              <a:cxnLst>
                <a:cxn ang="T6">
                  <a:pos x="T0" y="T1"/>
                </a:cxn>
                <a:cxn ang="T7">
                  <a:pos x="T2" y="T3"/>
                </a:cxn>
                <a:cxn ang="T8">
                  <a:pos x="T4" y="T5"/>
                </a:cxn>
              </a:cxnLst>
              <a:rect l="T9" t="T10" r="T11" b="T12"/>
              <a:pathLst>
                <a:path w="12" h="6">
                  <a:moveTo>
                    <a:pt x="0" y="0"/>
                  </a:moveTo>
                  <a:lnTo>
                    <a:pt x="6" y="0"/>
                  </a:lnTo>
                  <a:lnTo>
                    <a:pt x="12" y="6"/>
                  </a:lnTo>
                </a:path>
              </a:pathLst>
            </a:custGeom>
            <a:noFill/>
            <a:ln w="57150" cap="rnd">
              <a:solidFill>
                <a:srgbClr val="FF0000"/>
              </a:solidFill>
              <a:round/>
              <a:headEnd/>
              <a:tailEnd/>
            </a:ln>
          </p:spPr>
          <p:txBody>
            <a:bodyPr/>
            <a:lstStyle/>
            <a:p>
              <a:endParaRPr lang="en-US"/>
            </a:p>
          </p:txBody>
        </p:sp>
        <p:sp>
          <p:nvSpPr>
            <p:cNvPr id="85" name="Line 75"/>
            <p:cNvSpPr>
              <a:spLocks noChangeShapeType="1"/>
            </p:cNvSpPr>
            <p:nvPr/>
          </p:nvSpPr>
          <p:spPr bwMode="auto">
            <a:xfrm>
              <a:off x="2387547" y="3799008"/>
              <a:ext cx="14913" cy="1344"/>
            </a:xfrm>
            <a:prstGeom prst="line">
              <a:avLst/>
            </a:prstGeom>
            <a:noFill/>
            <a:ln w="57150" cap="rnd">
              <a:solidFill>
                <a:srgbClr val="FF0000"/>
              </a:solidFill>
              <a:round/>
              <a:headEnd/>
              <a:tailEnd/>
            </a:ln>
          </p:spPr>
          <p:txBody>
            <a:bodyPr/>
            <a:lstStyle/>
            <a:p>
              <a:endParaRPr lang="en-US"/>
            </a:p>
          </p:txBody>
        </p:sp>
        <p:sp>
          <p:nvSpPr>
            <p:cNvPr id="86" name="Line 76"/>
            <p:cNvSpPr>
              <a:spLocks noChangeShapeType="1"/>
            </p:cNvSpPr>
            <p:nvPr/>
          </p:nvSpPr>
          <p:spPr bwMode="auto">
            <a:xfrm>
              <a:off x="2402461" y="3799008"/>
              <a:ext cx="14913" cy="6720"/>
            </a:xfrm>
            <a:prstGeom prst="line">
              <a:avLst/>
            </a:prstGeom>
            <a:noFill/>
            <a:ln w="57150" cap="rnd">
              <a:solidFill>
                <a:srgbClr val="FF0000"/>
              </a:solidFill>
              <a:round/>
              <a:headEnd/>
              <a:tailEnd/>
            </a:ln>
          </p:spPr>
          <p:txBody>
            <a:bodyPr/>
            <a:lstStyle/>
            <a:p>
              <a:endParaRPr lang="en-US"/>
            </a:p>
          </p:txBody>
        </p:sp>
        <p:sp>
          <p:nvSpPr>
            <p:cNvPr id="87" name="Line 77"/>
            <p:cNvSpPr>
              <a:spLocks noChangeShapeType="1"/>
            </p:cNvSpPr>
            <p:nvPr/>
          </p:nvSpPr>
          <p:spPr bwMode="auto">
            <a:xfrm>
              <a:off x="2417374" y="3805728"/>
              <a:ext cx="14913" cy="6720"/>
            </a:xfrm>
            <a:prstGeom prst="line">
              <a:avLst/>
            </a:prstGeom>
            <a:noFill/>
            <a:ln w="57150" cap="rnd">
              <a:solidFill>
                <a:srgbClr val="FF0000"/>
              </a:solidFill>
              <a:round/>
              <a:headEnd/>
              <a:tailEnd/>
            </a:ln>
          </p:spPr>
          <p:txBody>
            <a:bodyPr/>
            <a:lstStyle/>
            <a:p>
              <a:endParaRPr lang="en-US"/>
            </a:p>
          </p:txBody>
        </p:sp>
        <p:sp>
          <p:nvSpPr>
            <p:cNvPr id="88" name="Line 78"/>
            <p:cNvSpPr>
              <a:spLocks noChangeShapeType="1"/>
            </p:cNvSpPr>
            <p:nvPr/>
          </p:nvSpPr>
          <p:spPr bwMode="auto">
            <a:xfrm>
              <a:off x="2432287" y="3812448"/>
              <a:ext cx="14913" cy="672"/>
            </a:xfrm>
            <a:prstGeom prst="line">
              <a:avLst/>
            </a:prstGeom>
            <a:noFill/>
            <a:ln w="57150" cap="rnd">
              <a:solidFill>
                <a:srgbClr val="FF0000"/>
              </a:solidFill>
              <a:round/>
              <a:headEnd/>
              <a:tailEnd/>
            </a:ln>
          </p:spPr>
          <p:txBody>
            <a:bodyPr/>
            <a:lstStyle/>
            <a:p>
              <a:endParaRPr lang="en-US"/>
            </a:p>
          </p:txBody>
        </p:sp>
        <p:sp>
          <p:nvSpPr>
            <p:cNvPr id="89" name="Line 79"/>
            <p:cNvSpPr>
              <a:spLocks noChangeShapeType="1"/>
            </p:cNvSpPr>
            <p:nvPr/>
          </p:nvSpPr>
          <p:spPr bwMode="auto">
            <a:xfrm>
              <a:off x="2447200" y="3812448"/>
              <a:ext cx="14913" cy="6048"/>
            </a:xfrm>
            <a:prstGeom prst="line">
              <a:avLst/>
            </a:prstGeom>
            <a:noFill/>
            <a:ln w="57150" cap="rnd">
              <a:solidFill>
                <a:srgbClr val="FF0000"/>
              </a:solidFill>
              <a:round/>
              <a:headEnd/>
              <a:tailEnd/>
            </a:ln>
          </p:spPr>
          <p:txBody>
            <a:bodyPr/>
            <a:lstStyle/>
            <a:p>
              <a:endParaRPr lang="en-US"/>
            </a:p>
          </p:txBody>
        </p:sp>
        <p:sp>
          <p:nvSpPr>
            <p:cNvPr id="90" name="Line 80"/>
            <p:cNvSpPr>
              <a:spLocks noChangeShapeType="1"/>
            </p:cNvSpPr>
            <p:nvPr/>
          </p:nvSpPr>
          <p:spPr bwMode="auto">
            <a:xfrm>
              <a:off x="2462113" y="3818496"/>
              <a:ext cx="29826" cy="6720"/>
            </a:xfrm>
            <a:prstGeom prst="line">
              <a:avLst/>
            </a:prstGeom>
            <a:noFill/>
            <a:ln w="57150" cap="rnd">
              <a:solidFill>
                <a:srgbClr val="FF0000"/>
              </a:solidFill>
              <a:round/>
              <a:headEnd/>
              <a:tailEnd/>
            </a:ln>
          </p:spPr>
          <p:txBody>
            <a:bodyPr/>
            <a:lstStyle/>
            <a:p>
              <a:endParaRPr lang="en-US"/>
            </a:p>
          </p:txBody>
        </p:sp>
        <p:sp>
          <p:nvSpPr>
            <p:cNvPr id="91" name="Line 81"/>
            <p:cNvSpPr>
              <a:spLocks noChangeShapeType="1"/>
            </p:cNvSpPr>
            <p:nvPr/>
          </p:nvSpPr>
          <p:spPr bwMode="auto">
            <a:xfrm>
              <a:off x="2491939" y="3825216"/>
              <a:ext cx="14913" cy="6720"/>
            </a:xfrm>
            <a:prstGeom prst="line">
              <a:avLst/>
            </a:prstGeom>
            <a:noFill/>
            <a:ln w="57150" cap="rnd">
              <a:solidFill>
                <a:srgbClr val="FF0000"/>
              </a:solidFill>
              <a:round/>
              <a:headEnd/>
              <a:tailEnd/>
            </a:ln>
          </p:spPr>
          <p:txBody>
            <a:bodyPr/>
            <a:lstStyle/>
            <a:p>
              <a:endParaRPr lang="en-US"/>
            </a:p>
          </p:txBody>
        </p:sp>
        <p:sp>
          <p:nvSpPr>
            <p:cNvPr id="92" name="Line 82"/>
            <p:cNvSpPr>
              <a:spLocks noChangeShapeType="1"/>
            </p:cNvSpPr>
            <p:nvPr/>
          </p:nvSpPr>
          <p:spPr bwMode="auto">
            <a:xfrm>
              <a:off x="2506852" y="3831936"/>
              <a:ext cx="14913" cy="6048"/>
            </a:xfrm>
            <a:prstGeom prst="line">
              <a:avLst/>
            </a:prstGeom>
            <a:noFill/>
            <a:ln w="57150" cap="rnd">
              <a:solidFill>
                <a:srgbClr val="FF0000"/>
              </a:solidFill>
              <a:round/>
              <a:headEnd/>
              <a:tailEnd/>
            </a:ln>
          </p:spPr>
          <p:txBody>
            <a:bodyPr/>
            <a:lstStyle/>
            <a:p>
              <a:endParaRPr lang="en-US"/>
            </a:p>
          </p:txBody>
        </p:sp>
        <p:sp>
          <p:nvSpPr>
            <p:cNvPr id="93" name="Line 83"/>
            <p:cNvSpPr>
              <a:spLocks noChangeShapeType="1"/>
            </p:cNvSpPr>
            <p:nvPr/>
          </p:nvSpPr>
          <p:spPr bwMode="auto">
            <a:xfrm>
              <a:off x="2521765" y="3837984"/>
              <a:ext cx="14913" cy="6720"/>
            </a:xfrm>
            <a:prstGeom prst="line">
              <a:avLst/>
            </a:prstGeom>
            <a:noFill/>
            <a:ln w="57150" cap="rnd">
              <a:solidFill>
                <a:srgbClr val="FF0000"/>
              </a:solidFill>
              <a:round/>
              <a:headEnd/>
              <a:tailEnd/>
            </a:ln>
          </p:spPr>
          <p:txBody>
            <a:bodyPr/>
            <a:lstStyle/>
            <a:p>
              <a:endParaRPr lang="en-US"/>
            </a:p>
          </p:txBody>
        </p:sp>
        <p:sp>
          <p:nvSpPr>
            <p:cNvPr id="94" name="Line 84"/>
            <p:cNvSpPr>
              <a:spLocks noChangeShapeType="1"/>
            </p:cNvSpPr>
            <p:nvPr/>
          </p:nvSpPr>
          <p:spPr bwMode="auto">
            <a:xfrm>
              <a:off x="2536678" y="3844704"/>
              <a:ext cx="14913" cy="6720"/>
            </a:xfrm>
            <a:prstGeom prst="line">
              <a:avLst/>
            </a:prstGeom>
            <a:noFill/>
            <a:ln w="57150" cap="rnd">
              <a:solidFill>
                <a:srgbClr val="FF0000"/>
              </a:solidFill>
              <a:round/>
              <a:headEnd/>
              <a:tailEnd/>
            </a:ln>
          </p:spPr>
          <p:txBody>
            <a:bodyPr/>
            <a:lstStyle/>
            <a:p>
              <a:endParaRPr lang="en-US"/>
            </a:p>
          </p:txBody>
        </p:sp>
        <p:sp>
          <p:nvSpPr>
            <p:cNvPr id="95" name="Line 85"/>
            <p:cNvSpPr>
              <a:spLocks noChangeShapeType="1"/>
            </p:cNvSpPr>
            <p:nvPr/>
          </p:nvSpPr>
          <p:spPr bwMode="auto">
            <a:xfrm>
              <a:off x="2551592" y="3851424"/>
              <a:ext cx="29826" cy="6048"/>
            </a:xfrm>
            <a:prstGeom prst="line">
              <a:avLst/>
            </a:prstGeom>
            <a:noFill/>
            <a:ln w="57150" cap="rnd">
              <a:solidFill>
                <a:srgbClr val="FF0000"/>
              </a:solidFill>
              <a:round/>
              <a:headEnd/>
              <a:tailEnd/>
            </a:ln>
          </p:spPr>
          <p:txBody>
            <a:bodyPr/>
            <a:lstStyle/>
            <a:p>
              <a:endParaRPr lang="en-US"/>
            </a:p>
          </p:txBody>
        </p:sp>
        <p:sp>
          <p:nvSpPr>
            <p:cNvPr id="96" name="Line 86"/>
            <p:cNvSpPr>
              <a:spLocks noChangeShapeType="1"/>
            </p:cNvSpPr>
            <p:nvPr/>
          </p:nvSpPr>
          <p:spPr bwMode="auto">
            <a:xfrm>
              <a:off x="2581418" y="3857472"/>
              <a:ext cx="14913" cy="13440"/>
            </a:xfrm>
            <a:prstGeom prst="line">
              <a:avLst/>
            </a:prstGeom>
            <a:noFill/>
            <a:ln w="57150" cap="rnd">
              <a:solidFill>
                <a:srgbClr val="FF0000"/>
              </a:solidFill>
              <a:round/>
              <a:headEnd/>
              <a:tailEnd/>
            </a:ln>
          </p:spPr>
          <p:txBody>
            <a:bodyPr/>
            <a:lstStyle/>
            <a:p>
              <a:endParaRPr lang="en-US"/>
            </a:p>
          </p:txBody>
        </p:sp>
        <p:sp>
          <p:nvSpPr>
            <p:cNvPr id="97" name="Line 87"/>
            <p:cNvSpPr>
              <a:spLocks noChangeShapeType="1"/>
            </p:cNvSpPr>
            <p:nvPr/>
          </p:nvSpPr>
          <p:spPr bwMode="auto">
            <a:xfrm>
              <a:off x="2596331" y="3870912"/>
              <a:ext cx="14913" cy="6048"/>
            </a:xfrm>
            <a:prstGeom prst="line">
              <a:avLst/>
            </a:prstGeom>
            <a:noFill/>
            <a:ln w="57150" cap="rnd">
              <a:solidFill>
                <a:srgbClr val="FF0000"/>
              </a:solidFill>
              <a:round/>
              <a:headEnd/>
              <a:tailEnd/>
            </a:ln>
          </p:spPr>
          <p:txBody>
            <a:bodyPr/>
            <a:lstStyle/>
            <a:p>
              <a:endParaRPr lang="en-US"/>
            </a:p>
          </p:txBody>
        </p:sp>
        <p:sp>
          <p:nvSpPr>
            <p:cNvPr id="98" name="Line 88"/>
            <p:cNvSpPr>
              <a:spLocks noChangeShapeType="1"/>
            </p:cNvSpPr>
            <p:nvPr/>
          </p:nvSpPr>
          <p:spPr bwMode="auto">
            <a:xfrm>
              <a:off x="2611244" y="3876960"/>
              <a:ext cx="14913" cy="6720"/>
            </a:xfrm>
            <a:prstGeom prst="line">
              <a:avLst/>
            </a:prstGeom>
            <a:noFill/>
            <a:ln w="57150" cap="rnd">
              <a:solidFill>
                <a:srgbClr val="FF0000"/>
              </a:solidFill>
              <a:round/>
              <a:headEnd/>
              <a:tailEnd/>
            </a:ln>
          </p:spPr>
          <p:txBody>
            <a:bodyPr/>
            <a:lstStyle/>
            <a:p>
              <a:endParaRPr lang="en-US"/>
            </a:p>
          </p:txBody>
        </p:sp>
        <p:sp>
          <p:nvSpPr>
            <p:cNvPr id="99" name="Line 89"/>
            <p:cNvSpPr>
              <a:spLocks noChangeShapeType="1"/>
            </p:cNvSpPr>
            <p:nvPr/>
          </p:nvSpPr>
          <p:spPr bwMode="auto">
            <a:xfrm>
              <a:off x="2626157" y="3883680"/>
              <a:ext cx="14913" cy="12768"/>
            </a:xfrm>
            <a:prstGeom prst="line">
              <a:avLst/>
            </a:prstGeom>
            <a:noFill/>
            <a:ln w="57150" cap="rnd">
              <a:solidFill>
                <a:srgbClr val="FF0000"/>
              </a:solidFill>
              <a:round/>
              <a:headEnd/>
              <a:tailEnd/>
            </a:ln>
          </p:spPr>
          <p:txBody>
            <a:bodyPr/>
            <a:lstStyle/>
            <a:p>
              <a:endParaRPr lang="en-US"/>
            </a:p>
          </p:txBody>
        </p:sp>
        <p:sp>
          <p:nvSpPr>
            <p:cNvPr id="100" name="Line 90"/>
            <p:cNvSpPr>
              <a:spLocks noChangeShapeType="1"/>
            </p:cNvSpPr>
            <p:nvPr/>
          </p:nvSpPr>
          <p:spPr bwMode="auto">
            <a:xfrm>
              <a:off x="2641070" y="3896448"/>
              <a:ext cx="14913" cy="6720"/>
            </a:xfrm>
            <a:prstGeom prst="line">
              <a:avLst/>
            </a:prstGeom>
            <a:noFill/>
            <a:ln w="57150" cap="rnd">
              <a:solidFill>
                <a:srgbClr val="FF0000"/>
              </a:solidFill>
              <a:round/>
              <a:headEnd/>
              <a:tailEnd/>
            </a:ln>
          </p:spPr>
          <p:txBody>
            <a:bodyPr/>
            <a:lstStyle/>
            <a:p>
              <a:endParaRPr lang="en-US"/>
            </a:p>
          </p:txBody>
        </p:sp>
        <p:sp>
          <p:nvSpPr>
            <p:cNvPr id="101" name="Line 91"/>
            <p:cNvSpPr>
              <a:spLocks noChangeShapeType="1"/>
            </p:cNvSpPr>
            <p:nvPr/>
          </p:nvSpPr>
          <p:spPr bwMode="auto">
            <a:xfrm>
              <a:off x="2655983" y="3903167"/>
              <a:ext cx="29826" cy="12768"/>
            </a:xfrm>
            <a:prstGeom prst="line">
              <a:avLst/>
            </a:prstGeom>
            <a:noFill/>
            <a:ln w="57150" cap="rnd">
              <a:solidFill>
                <a:srgbClr val="FF0000"/>
              </a:solidFill>
              <a:round/>
              <a:headEnd/>
              <a:tailEnd/>
            </a:ln>
          </p:spPr>
          <p:txBody>
            <a:bodyPr/>
            <a:lstStyle/>
            <a:p>
              <a:endParaRPr lang="en-US"/>
            </a:p>
          </p:txBody>
        </p:sp>
        <p:sp>
          <p:nvSpPr>
            <p:cNvPr id="102" name="Line 92"/>
            <p:cNvSpPr>
              <a:spLocks noChangeShapeType="1"/>
            </p:cNvSpPr>
            <p:nvPr/>
          </p:nvSpPr>
          <p:spPr bwMode="auto">
            <a:xfrm>
              <a:off x="2685809" y="3915935"/>
              <a:ext cx="14913" cy="6720"/>
            </a:xfrm>
            <a:prstGeom prst="line">
              <a:avLst/>
            </a:prstGeom>
            <a:noFill/>
            <a:ln w="57150" cap="rnd">
              <a:solidFill>
                <a:srgbClr val="FF0000"/>
              </a:solidFill>
              <a:round/>
              <a:headEnd/>
              <a:tailEnd/>
            </a:ln>
          </p:spPr>
          <p:txBody>
            <a:bodyPr/>
            <a:lstStyle/>
            <a:p>
              <a:endParaRPr lang="en-US"/>
            </a:p>
          </p:txBody>
        </p:sp>
        <p:sp>
          <p:nvSpPr>
            <p:cNvPr id="103" name="Line 93"/>
            <p:cNvSpPr>
              <a:spLocks noChangeShapeType="1"/>
            </p:cNvSpPr>
            <p:nvPr/>
          </p:nvSpPr>
          <p:spPr bwMode="auto">
            <a:xfrm>
              <a:off x="2700723" y="3922655"/>
              <a:ext cx="14913" cy="12768"/>
            </a:xfrm>
            <a:prstGeom prst="line">
              <a:avLst/>
            </a:prstGeom>
            <a:noFill/>
            <a:ln w="57150" cap="rnd">
              <a:solidFill>
                <a:srgbClr val="FF0000"/>
              </a:solidFill>
              <a:round/>
              <a:headEnd/>
              <a:tailEnd/>
            </a:ln>
          </p:spPr>
          <p:txBody>
            <a:bodyPr/>
            <a:lstStyle/>
            <a:p>
              <a:endParaRPr lang="en-US"/>
            </a:p>
          </p:txBody>
        </p:sp>
        <p:sp>
          <p:nvSpPr>
            <p:cNvPr id="104" name="Line 94"/>
            <p:cNvSpPr>
              <a:spLocks noChangeShapeType="1"/>
            </p:cNvSpPr>
            <p:nvPr/>
          </p:nvSpPr>
          <p:spPr bwMode="auto">
            <a:xfrm>
              <a:off x="2715636" y="3935423"/>
              <a:ext cx="14913" cy="6720"/>
            </a:xfrm>
            <a:prstGeom prst="line">
              <a:avLst/>
            </a:prstGeom>
            <a:noFill/>
            <a:ln w="57150" cap="rnd">
              <a:solidFill>
                <a:srgbClr val="FF0000"/>
              </a:solidFill>
              <a:round/>
              <a:headEnd/>
              <a:tailEnd/>
            </a:ln>
          </p:spPr>
          <p:txBody>
            <a:bodyPr/>
            <a:lstStyle/>
            <a:p>
              <a:endParaRPr lang="en-US"/>
            </a:p>
          </p:txBody>
        </p:sp>
        <p:sp>
          <p:nvSpPr>
            <p:cNvPr id="105" name="Line 95"/>
            <p:cNvSpPr>
              <a:spLocks noChangeShapeType="1"/>
            </p:cNvSpPr>
            <p:nvPr/>
          </p:nvSpPr>
          <p:spPr bwMode="auto">
            <a:xfrm>
              <a:off x="2730549" y="3942143"/>
              <a:ext cx="14913" cy="12768"/>
            </a:xfrm>
            <a:prstGeom prst="line">
              <a:avLst/>
            </a:prstGeom>
            <a:noFill/>
            <a:ln w="57150" cap="rnd">
              <a:solidFill>
                <a:srgbClr val="FF0000"/>
              </a:solidFill>
              <a:round/>
              <a:headEnd/>
              <a:tailEnd/>
            </a:ln>
          </p:spPr>
          <p:txBody>
            <a:bodyPr/>
            <a:lstStyle/>
            <a:p>
              <a:endParaRPr lang="en-US"/>
            </a:p>
          </p:txBody>
        </p:sp>
        <p:sp>
          <p:nvSpPr>
            <p:cNvPr id="106" name="Line 96"/>
            <p:cNvSpPr>
              <a:spLocks noChangeShapeType="1"/>
            </p:cNvSpPr>
            <p:nvPr/>
          </p:nvSpPr>
          <p:spPr bwMode="auto">
            <a:xfrm>
              <a:off x="2745462" y="3954911"/>
              <a:ext cx="14913" cy="12768"/>
            </a:xfrm>
            <a:prstGeom prst="line">
              <a:avLst/>
            </a:prstGeom>
            <a:noFill/>
            <a:ln w="57150" cap="rnd">
              <a:solidFill>
                <a:srgbClr val="FF0000"/>
              </a:solidFill>
              <a:round/>
              <a:headEnd/>
              <a:tailEnd/>
            </a:ln>
          </p:spPr>
          <p:txBody>
            <a:bodyPr/>
            <a:lstStyle/>
            <a:p>
              <a:endParaRPr lang="en-US"/>
            </a:p>
          </p:txBody>
        </p:sp>
        <p:sp>
          <p:nvSpPr>
            <p:cNvPr id="107" name="Line 97"/>
            <p:cNvSpPr>
              <a:spLocks noChangeShapeType="1"/>
            </p:cNvSpPr>
            <p:nvPr/>
          </p:nvSpPr>
          <p:spPr bwMode="auto">
            <a:xfrm>
              <a:off x="2760375" y="3967679"/>
              <a:ext cx="29826" cy="13440"/>
            </a:xfrm>
            <a:prstGeom prst="line">
              <a:avLst/>
            </a:prstGeom>
            <a:noFill/>
            <a:ln w="57150" cap="rnd">
              <a:solidFill>
                <a:srgbClr val="FF0000"/>
              </a:solidFill>
              <a:round/>
              <a:headEnd/>
              <a:tailEnd/>
            </a:ln>
          </p:spPr>
          <p:txBody>
            <a:bodyPr/>
            <a:lstStyle/>
            <a:p>
              <a:endParaRPr lang="en-US"/>
            </a:p>
          </p:txBody>
        </p:sp>
        <p:sp>
          <p:nvSpPr>
            <p:cNvPr id="108" name="Line 98"/>
            <p:cNvSpPr>
              <a:spLocks noChangeShapeType="1"/>
            </p:cNvSpPr>
            <p:nvPr/>
          </p:nvSpPr>
          <p:spPr bwMode="auto">
            <a:xfrm>
              <a:off x="2790201" y="3981119"/>
              <a:ext cx="14913" cy="12768"/>
            </a:xfrm>
            <a:prstGeom prst="line">
              <a:avLst/>
            </a:prstGeom>
            <a:noFill/>
            <a:ln w="57150" cap="rnd">
              <a:solidFill>
                <a:srgbClr val="FF0000"/>
              </a:solidFill>
              <a:round/>
              <a:headEnd/>
              <a:tailEnd/>
            </a:ln>
          </p:spPr>
          <p:txBody>
            <a:bodyPr/>
            <a:lstStyle/>
            <a:p>
              <a:endParaRPr lang="en-US"/>
            </a:p>
          </p:txBody>
        </p:sp>
        <p:sp>
          <p:nvSpPr>
            <p:cNvPr id="109" name="Line 99"/>
            <p:cNvSpPr>
              <a:spLocks noChangeShapeType="1"/>
            </p:cNvSpPr>
            <p:nvPr/>
          </p:nvSpPr>
          <p:spPr bwMode="auto">
            <a:xfrm>
              <a:off x="2805114" y="3993887"/>
              <a:ext cx="14913" cy="12768"/>
            </a:xfrm>
            <a:prstGeom prst="line">
              <a:avLst/>
            </a:prstGeom>
            <a:noFill/>
            <a:ln w="57150" cap="rnd">
              <a:solidFill>
                <a:srgbClr val="FF0000"/>
              </a:solidFill>
              <a:round/>
              <a:headEnd/>
              <a:tailEnd/>
            </a:ln>
          </p:spPr>
          <p:txBody>
            <a:bodyPr/>
            <a:lstStyle/>
            <a:p>
              <a:endParaRPr lang="en-US"/>
            </a:p>
          </p:txBody>
        </p:sp>
        <p:sp>
          <p:nvSpPr>
            <p:cNvPr id="110" name="Line 100"/>
            <p:cNvSpPr>
              <a:spLocks noChangeShapeType="1"/>
            </p:cNvSpPr>
            <p:nvPr/>
          </p:nvSpPr>
          <p:spPr bwMode="auto">
            <a:xfrm>
              <a:off x="2820027" y="4006655"/>
              <a:ext cx="14913" cy="13440"/>
            </a:xfrm>
            <a:prstGeom prst="line">
              <a:avLst/>
            </a:prstGeom>
            <a:noFill/>
            <a:ln w="57150" cap="rnd">
              <a:solidFill>
                <a:srgbClr val="FF0000"/>
              </a:solidFill>
              <a:round/>
              <a:headEnd/>
              <a:tailEnd/>
            </a:ln>
          </p:spPr>
          <p:txBody>
            <a:bodyPr/>
            <a:lstStyle/>
            <a:p>
              <a:endParaRPr lang="en-US"/>
            </a:p>
          </p:txBody>
        </p:sp>
        <p:sp>
          <p:nvSpPr>
            <p:cNvPr id="111" name="Line 101"/>
            <p:cNvSpPr>
              <a:spLocks noChangeShapeType="1"/>
            </p:cNvSpPr>
            <p:nvPr/>
          </p:nvSpPr>
          <p:spPr bwMode="auto">
            <a:xfrm>
              <a:off x="2834940" y="4020095"/>
              <a:ext cx="14913" cy="12768"/>
            </a:xfrm>
            <a:prstGeom prst="line">
              <a:avLst/>
            </a:prstGeom>
            <a:noFill/>
            <a:ln w="57150" cap="rnd">
              <a:solidFill>
                <a:srgbClr val="FF0000"/>
              </a:solidFill>
              <a:round/>
              <a:headEnd/>
              <a:tailEnd/>
            </a:ln>
          </p:spPr>
          <p:txBody>
            <a:bodyPr/>
            <a:lstStyle/>
            <a:p>
              <a:endParaRPr lang="en-US"/>
            </a:p>
          </p:txBody>
        </p:sp>
        <p:sp>
          <p:nvSpPr>
            <p:cNvPr id="112" name="Line 102"/>
            <p:cNvSpPr>
              <a:spLocks noChangeShapeType="1"/>
            </p:cNvSpPr>
            <p:nvPr/>
          </p:nvSpPr>
          <p:spPr bwMode="auto">
            <a:xfrm>
              <a:off x="2849854" y="4032863"/>
              <a:ext cx="29826" cy="12768"/>
            </a:xfrm>
            <a:prstGeom prst="line">
              <a:avLst/>
            </a:prstGeom>
            <a:noFill/>
            <a:ln w="57150" cap="rnd">
              <a:solidFill>
                <a:srgbClr val="FF0000"/>
              </a:solidFill>
              <a:round/>
              <a:headEnd/>
              <a:tailEnd/>
            </a:ln>
          </p:spPr>
          <p:txBody>
            <a:bodyPr/>
            <a:lstStyle/>
            <a:p>
              <a:endParaRPr lang="en-US"/>
            </a:p>
          </p:txBody>
        </p:sp>
        <p:sp>
          <p:nvSpPr>
            <p:cNvPr id="113" name="Line 103"/>
            <p:cNvSpPr>
              <a:spLocks noChangeShapeType="1"/>
            </p:cNvSpPr>
            <p:nvPr/>
          </p:nvSpPr>
          <p:spPr bwMode="auto">
            <a:xfrm>
              <a:off x="2879680" y="4045631"/>
              <a:ext cx="14913" cy="13440"/>
            </a:xfrm>
            <a:prstGeom prst="line">
              <a:avLst/>
            </a:prstGeom>
            <a:noFill/>
            <a:ln w="57150" cap="rnd">
              <a:solidFill>
                <a:srgbClr val="FF0000"/>
              </a:solidFill>
              <a:round/>
              <a:headEnd/>
              <a:tailEnd/>
            </a:ln>
          </p:spPr>
          <p:txBody>
            <a:bodyPr/>
            <a:lstStyle/>
            <a:p>
              <a:endParaRPr lang="en-US"/>
            </a:p>
          </p:txBody>
        </p:sp>
        <p:sp>
          <p:nvSpPr>
            <p:cNvPr id="114" name="Line 104"/>
            <p:cNvSpPr>
              <a:spLocks noChangeShapeType="1"/>
            </p:cNvSpPr>
            <p:nvPr/>
          </p:nvSpPr>
          <p:spPr bwMode="auto">
            <a:xfrm>
              <a:off x="2894593" y="4059071"/>
              <a:ext cx="14913" cy="12768"/>
            </a:xfrm>
            <a:prstGeom prst="line">
              <a:avLst/>
            </a:prstGeom>
            <a:noFill/>
            <a:ln w="57150" cap="rnd">
              <a:solidFill>
                <a:srgbClr val="FF0000"/>
              </a:solidFill>
              <a:round/>
              <a:headEnd/>
              <a:tailEnd/>
            </a:ln>
          </p:spPr>
          <p:txBody>
            <a:bodyPr/>
            <a:lstStyle/>
            <a:p>
              <a:endParaRPr lang="en-US"/>
            </a:p>
          </p:txBody>
        </p:sp>
        <p:sp>
          <p:nvSpPr>
            <p:cNvPr id="115" name="Line 105"/>
            <p:cNvSpPr>
              <a:spLocks noChangeShapeType="1"/>
            </p:cNvSpPr>
            <p:nvPr/>
          </p:nvSpPr>
          <p:spPr bwMode="auto">
            <a:xfrm>
              <a:off x="2909506" y="4071839"/>
              <a:ext cx="14913" cy="12768"/>
            </a:xfrm>
            <a:prstGeom prst="line">
              <a:avLst/>
            </a:prstGeom>
            <a:noFill/>
            <a:ln w="57150" cap="rnd">
              <a:solidFill>
                <a:srgbClr val="FF0000"/>
              </a:solidFill>
              <a:round/>
              <a:headEnd/>
              <a:tailEnd/>
            </a:ln>
          </p:spPr>
          <p:txBody>
            <a:bodyPr/>
            <a:lstStyle/>
            <a:p>
              <a:endParaRPr lang="en-US"/>
            </a:p>
          </p:txBody>
        </p:sp>
        <p:sp>
          <p:nvSpPr>
            <p:cNvPr id="116" name="Line 106"/>
            <p:cNvSpPr>
              <a:spLocks noChangeShapeType="1"/>
            </p:cNvSpPr>
            <p:nvPr/>
          </p:nvSpPr>
          <p:spPr bwMode="auto">
            <a:xfrm>
              <a:off x="2924419" y="4084607"/>
              <a:ext cx="14913" cy="13440"/>
            </a:xfrm>
            <a:prstGeom prst="line">
              <a:avLst/>
            </a:prstGeom>
            <a:noFill/>
            <a:ln w="57150" cap="rnd">
              <a:solidFill>
                <a:srgbClr val="FF0000"/>
              </a:solidFill>
              <a:round/>
              <a:headEnd/>
              <a:tailEnd/>
            </a:ln>
          </p:spPr>
          <p:txBody>
            <a:bodyPr/>
            <a:lstStyle/>
            <a:p>
              <a:endParaRPr lang="en-US"/>
            </a:p>
          </p:txBody>
        </p:sp>
        <p:sp>
          <p:nvSpPr>
            <p:cNvPr id="117" name="Line 107"/>
            <p:cNvSpPr>
              <a:spLocks noChangeShapeType="1"/>
            </p:cNvSpPr>
            <p:nvPr/>
          </p:nvSpPr>
          <p:spPr bwMode="auto">
            <a:xfrm>
              <a:off x="2939332" y="4098047"/>
              <a:ext cx="14913" cy="12768"/>
            </a:xfrm>
            <a:prstGeom prst="line">
              <a:avLst/>
            </a:prstGeom>
            <a:noFill/>
            <a:ln w="57150" cap="rnd">
              <a:solidFill>
                <a:srgbClr val="FF0000"/>
              </a:solidFill>
              <a:round/>
              <a:headEnd/>
              <a:tailEnd/>
            </a:ln>
          </p:spPr>
          <p:txBody>
            <a:bodyPr/>
            <a:lstStyle/>
            <a:p>
              <a:endParaRPr lang="en-US"/>
            </a:p>
          </p:txBody>
        </p:sp>
        <p:sp>
          <p:nvSpPr>
            <p:cNvPr id="118" name="Freeform 108"/>
            <p:cNvSpPr>
              <a:spLocks/>
            </p:cNvSpPr>
            <p:nvPr/>
          </p:nvSpPr>
          <p:spPr bwMode="auto">
            <a:xfrm>
              <a:off x="2954245" y="4110815"/>
              <a:ext cx="29826" cy="19488"/>
            </a:xfrm>
            <a:custGeom>
              <a:avLst/>
              <a:gdLst>
                <a:gd name="T0" fmla="*/ 0 w 12"/>
                <a:gd name="T1" fmla="*/ 0 h 18"/>
                <a:gd name="T2" fmla="*/ 2147483647 w 12"/>
                <a:gd name="T3" fmla="*/ 2147483647 h 18"/>
                <a:gd name="T4" fmla="*/ 2147483647 w 12"/>
                <a:gd name="T5" fmla="*/ 2147483647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0"/>
                  </a:moveTo>
                  <a:lnTo>
                    <a:pt x="6" y="6"/>
                  </a:lnTo>
                  <a:lnTo>
                    <a:pt x="12" y="18"/>
                  </a:lnTo>
                </a:path>
              </a:pathLst>
            </a:custGeom>
            <a:noFill/>
            <a:ln w="57150" cap="rnd">
              <a:solidFill>
                <a:srgbClr val="FF0000"/>
              </a:solidFill>
              <a:round/>
              <a:headEnd/>
              <a:tailEnd/>
            </a:ln>
          </p:spPr>
          <p:txBody>
            <a:bodyPr/>
            <a:lstStyle/>
            <a:p>
              <a:endParaRPr lang="en-US"/>
            </a:p>
          </p:txBody>
        </p:sp>
        <p:sp>
          <p:nvSpPr>
            <p:cNvPr id="119" name="Line 109"/>
            <p:cNvSpPr>
              <a:spLocks noChangeShapeType="1"/>
            </p:cNvSpPr>
            <p:nvPr/>
          </p:nvSpPr>
          <p:spPr bwMode="auto">
            <a:xfrm>
              <a:off x="2984071" y="4130302"/>
              <a:ext cx="14913" cy="12768"/>
            </a:xfrm>
            <a:prstGeom prst="line">
              <a:avLst/>
            </a:prstGeom>
            <a:noFill/>
            <a:ln w="57150" cap="rnd">
              <a:solidFill>
                <a:srgbClr val="FF0000"/>
              </a:solidFill>
              <a:round/>
              <a:headEnd/>
              <a:tailEnd/>
            </a:ln>
          </p:spPr>
          <p:txBody>
            <a:bodyPr/>
            <a:lstStyle/>
            <a:p>
              <a:endParaRPr lang="en-US"/>
            </a:p>
          </p:txBody>
        </p:sp>
        <p:sp>
          <p:nvSpPr>
            <p:cNvPr id="120" name="Line 110"/>
            <p:cNvSpPr>
              <a:spLocks noChangeShapeType="1"/>
            </p:cNvSpPr>
            <p:nvPr/>
          </p:nvSpPr>
          <p:spPr bwMode="auto">
            <a:xfrm>
              <a:off x="2998985" y="4143070"/>
              <a:ext cx="14913" cy="12768"/>
            </a:xfrm>
            <a:prstGeom prst="line">
              <a:avLst/>
            </a:prstGeom>
            <a:noFill/>
            <a:ln w="57150" cap="rnd">
              <a:solidFill>
                <a:srgbClr val="FF0000"/>
              </a:solidFill>
              <a:round/>
              <a:headEnd/>
              <a:tailEnd/>
            </a:ln>
          </p:spPr>
          <p:txBody>
            <a:bodyPr/>
            <a:lstStyle/>
            <a:p>
              <a:endParaRPr lang="en-US"/>
            </a:p>
          </p:txBody>
        </p:sp>
        <p:sp>
          <p:nvSpPr>
            <p:cNvPr id="121" name="Freeform 111"/>
            <p:cNvSpPr>
              <a:spLocks/>
            </p:cNvSpPr>
            <p:nvPr/>
          </p:nvSpPr>
          <p:spPr bwMode="auto">
            <a:xfrm>
              <a:off x="3013898" y="4155838"/>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22" name="Line 112"/>
            <p:cNvSpPr>
              <a:spLocks noChangeShapeType="1"/>
            </p:cNvSpPr>
            <p:nvPr/>
          </p:nvSpPr>
          <p:spPr bwMode="auto">
            <a:xfrm>
              <a:off x="3028811" y="4175326"/>
              <a:ext cx="14913" cy="13440"/>
            </a:xfrm>
            <a:prstGeom prst="line">
              <a:avLst/>
            </a:prstGeom>
            <a:noFill/>
            <a:ln w="57150" cap="rnd">
              <a:solidFill>
                <a:srgbClr val="FF0000"/>
              </a:solidFill>
              <a:round/>
              <a:headEnd/>
              <a:tailEnd/>
            </a:ln>
          </p:spPr>
          <p:txBody>
            <a:bodyPr/>
            <a:lstStyle/>
            <a:p>
              <a:endParaRPr lang="en-US"/>
            </a:p>
          </p:txBody>
        </p:sp>
        <p:sp>
          <p:nvSpPr>
            <p:cNvPr id="123" name="Line 113"/>
            <p:cNvSpPr>
              <a:spLocks noChangeShapeType="1"/>
            </p:cNvSpPr>
            <p:nvPr/>
          </p:nvSpPr>
          <p:spPr bwMode="auto">
            <a:xfrm>
              <a:off x="3043724" y="4188766"/>
              <a:ext cx="14913" cy="12768"/>
            </a:xfrm>
            <a:prstGeom prst="line">
              <a:avLst/>
            </a:prstGeom>
            <a:noFill/>
            <a:ln w="57150" cap="rnd">
              <a:solidFill>
                <a:srgbClr val="FF0000"/>
              </a:solidFill>
              <a:round/>
              <a:headEnd/>
              <a:tailEnd/>
            </a:ln>
          </p:spPr>
          <p:txBody>
            <a:bodyPr/>
            <a:lstStyle/>
            <a:p>
              <a:endParaRPr lang="en-US"/>
            </a:p>
          </p:txBody>
        </p:sp>
        <p:sp>
          <p:nvSpPr>
            <p:cNvPr id="124" name="Freeform 114"/>
            <p:cNvSpPr>
              <a:spLocks/>
            </p:cNvSpPr>
            <p:nvPr/>
          </p:nvSpPr>
          <p:spPr bwMode="auto">
            <a:xfrm>
              <a:off x="3058637" y="4201534"/>
              <a:ext cx="29826" cy="19488"/>
            </a:xfrm>
            <a:custGeom>
              <a:avLst/>
              <a:gdLst>
                <a:gd name="T0" fmla="*/ 0 w 12"/>
                <a:gd name="T1" fmla="*/ 0 h 18"/>
                <a:gd name="T2" fmla="*/ 2147483647 w 12"/>
                <a:gd name="T3" fmla="*/ 2147483647 h 18"/>
                <a:gd name="T4" fmla="*/ 2147483647 w 12"/>
                <a:gd name="T5" fmla="*/ 2147483647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0"/>
                  </a:moveTo>
                  <a:lnTo>
                    <a:pt x="6" y="6"/>
                  </a:lnTo>
                  <a:lnTo>
                    <a:pt x="12" y="18"/>
                  </a:lnTo>
                </a:path>
              </a:pathLst>
            </a:custGeom>
            <a:noFill/>
            <a:ln w="57150" cap="rnd">
              <a:solidFill>
                <a:srgbClr val="FF0000"/>
              </a:solidFill>
              <a:round/>
              <a:headEnd/>
              <a:tailEnd/>
            </a:ln>
          </p:spPr>
          <p:txBody>
            <a:bodyPr/>
            <a:lstStyle/>
            <a:p>
              <a:endParaRPr lang="en-US"/>
            </a:p>
          </p:txBody>
        </p:sp>
        <p:sp>
          <p:nvSpPr>
            <p:cNvPr id="125" name="Line 115"/>
            <p:cNvSpPr>
              <a:spLocks noChangeShapeType="1"/>
            </p:cNvSpPr>
            <p:nvPr/>
          </p:nvSpPr>
          <p:spPr bwMode="auto">
            <a:xfrm>
              <a:off x="3088463" y="4221022"/>
              <a:ext cx="14913" cy="12768"/>
            </a:xfrm>
            <a:prstGeom prst="line">
              <a:avLst/>
            </a:prstGeom>
            <a:noFill/>
            <a:ln w="57150" cap="rnd">
              <a:solidFill>
                <a:srgbClr val="FF0000"/>
              </a:solidFill>
              <a:round/>
              <a:headEnd/>
              <a:tailEnd/>
            </a:ln>
          </p:spPr>
          <p:txBody>
            <a:bodyPr/>
            <a:lstStyle/>
            <a:p>
              <a:endParaRPr lang="en-US"/>
            </a:p>
          </p:txBody>
        </p:sp>
        <p:sp>
          <p:nvSpPr>
            <p:cNvPr id="126" name="Freeform 116"/>
            <p:cNvSpPr>
              <a:spLocks/>
            </p:cNvSpPr>
            <p:nvPr/>
          </p:nvSpPr>
          <p:spPr bwMode="auto">
            <a:xfrm>
              <a:off x="3103376" y="4233790"/>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27" name="Line 117"/>
            <p:cNvSpPr>
              <a:spLocks noChangeShapeType="1"/>
            </p:cNvSpPr>
            <p:nvPr/>
          </p:nvSpPr>
          <p:spPr bwMode="auto">
            <a:xfrm>
              <a:off x="3118289" y="4253278"/>
              <a:ext cx="14913" cy="13440"/>
            </a:xfrm>
            <a:prstGeom prst="line">
              <a:avLst/>
            </a:prstGeom>
            <a:noFill/>
            <a:ln w="57150" cap="rnd">
              <a:solidFill>
                <a:srgbClr val="FF0000"/>
              </a:solidFill>
              <a:round/>
              <a:headEnd/>
              <a:tailEnd/>
            </a:ln>
          </p:spPr>
          <p:txBody>
            <a:bodyPr/>
            <a:lstStyle/>
            <a:p>
              <a:endParaRPr lang="en-US"/>
            </a:p>
          </p:txBody>
        </p:sp>
        <p:sp>
          <p:nvSpPr>
            <p:cNvPr id="128" name="Freeform 118"/>
            <p:cNvSpPr>
              <a:spLocks/>
            </p:cNvSpPr>
            <p:nvPr/>
          </p:nvSpPr>
          <p:spPr bwMode="auto">
            <a:xfrm>
              <a:off x="3133202" y="4266718"/>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29" name="Line 119"/>
            <p:cNvSpPr>
              <a:spLocks noChangeShapeType="1"/>
            </p:cNvSpPr>
            <p:nvPr/>
          </p:nvSpPr>
          <p:spPr bwMode="auto">
            <a:xfrm>
              <a:off x="3148116" y="4286206"/>
              <a:ext cx="29826" cy="12768"/>
            </a:xfrm>
            <a:prstGeom prst="line">
              <a:avLst/>
            </a:prstGeom>
            <a:noFill/>
            <a:ln w="57150" cap="rnd">
              <a:solidFill>
                <a:srgbClr val="FF0000"/>
              </a:solidFill>
              <a:round/>
              <a:headEnd/>
              <a:tailEnd/>
            </a:ln>
          </p:spPr>
          <p:txBody>
            <a:bodyPr/>
            <a:lstStyle/>
            <a:p>
              <a:endParaRPr lang="en-US"/>
            </a:p>
          </p:txBody>
        </p:sp>
        <p:sp>
          <p:nvSpPr>
            <p:cNvPr id="130" name="Line 120"/>
            <p:cNvSpPr>
              <a:spLocks noChangeShapeType="1"/>
            </p:cNvSpPr>
            <p:nvPr/>
          </p:nvSpPr>
          <p:spPr bwMode="auto">
            <a:xfrm>
              <a:off x="3177942" y="4298974"/>
              <a:ext cx="14913" cy="19488"/>
            </a:xfrm>
            <a:prstGeom prst="line">
              <a:avLst/>
            </a:prstGeom>
            <a:noFill/>
            <a:ln w="57150" cap="rnd">
              <a:solidFill>
                <a:srgbClr val="FF0000"/>
              </a:solidFill>
              <a:round/>
              <a:headEnd/>
              <a:tailEnd/>
            </a:ln>
          </p:spPr>
          <p:txBody>
            <a:bodyPr/>
            <a:lstStyle/>
            <a:p>
              <a:endParaRPr lang="en-US"/>
            </a:p>
          </p:txBody>
        </p:sp>
        <p:sp>
          <p:nvSpPr>
            <p:cNvPr id="131" name="Line 121"/>
            <p:cNvSpPr>
              <a:spLocks noChangeShapeType="1"/>
            </p:cNvSpPr>
            <p:nvPr/>
          </p:nvSpPr>
          <p:spPr bwMode="auto">
            <a:xfrm>
              <a:off x="3192855" y="4318462"/>
              <a:ext cx="14913" cy="19488"/>
            </a:xfrm>
            <a:prstGeom prst="line">
              <a:avLst/>
            </a:prstGeom>
            <a:noFill/>
            <a:ln w="57150" cap="rnd">
              <a:solidFill>
                <a:srgbClr val="FF0000"/>
              </a:solidFill>
              <a:round/>
              <a:headEnd/>
              <a:tailEnd/>
            </a:ln>
          </p:spPr>
          <p:txBody>
            <a:bodyPr/>
            <a:lstStyle/>
            <a:p>
              <a:endParaRPr lang="en-US"/>
            </a:p>
          </p:txBody>
        </p:sp>
        <p:sp>
          <p:nvSpPr>
            <p:cNvPr id="132" name="Line 122"/>
            <p:cNvSpPr>
              <a:spLocks noChangeShapeType="1"/>
            </p:cNvSpPr>
            <p:nvPr/>
          </p:nvSpPr>
          <p:spPr bwMode="auto">
            <a:xfrm>
              <a:off x="3207768" y="4337950"/>
              <a:ext cx="14913" cy="12768"/>
            </a:xfrm>
            <a:prstGeom prst="line">
              <a:avLst/>
            </a:prstGeom>
            <a:noFill/>
            <a:ln w="57150" cap="rnd">
              <a:solidFill>
                <a:srgbClr val="FF0000"/>
              </a:solidFill>
              <a:round/>
              <a:headEnd/>
              <a:tailEnd/>
            </a:ln>
          </p:spPr>
          <p:txBody>
            <a:bodyPr/>
            <a:lstStyle/>
            <a:p>
              <a:endParaRPr lang="en-US"/>
            </a:p>
          </p:txBody>
        </p:sp>
        <p:sp>
          <p:nvSpPr>
            <p:cNvPr id="133" name="Freeform 123"/>
            <p:cNvSpPr>
              <a:spLocks/>
            </p:cNvSpPr>
            <p:nvPr/>
          </p:nvSpPr>
          <p:spPr bwMode="auto">
            <a:xfrm>
              <a:off x="3222681" y="4350718"/>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34" name="Line 124"/>
            <p:cNvSpPr>
              <a:spLocks noChangeShapeType="1"/>
            </p:cNvSpPr>
            <p:nvPr/>
          </p:nvSpPr>
          <p:spPr bwMode="auto">
            <a:xfrm>
              <a:off x="3237594" y="4370205"/>
              <a:ext cx="14913" cy="12768"/>
            </a:xfrm>
            <a:prstGeom prst="line">
              <a:avLst/>
            </a:prstGeom>
            <a:noFill/>
            <a:ln w="57150" cap="rnd">
              <a:solidFill>
                <a:srgbClr val="FF0000"/>
              </a:solidFill>
              <a:round/>
              <a:headEnd/>
              <a:tailEnd/>
            </a:ln>
          </p:spPr>
          <p:txBody>
            <a:bodyPr/>
            <a:lstStyle/>
            <a:p>
              <a:endParaRPr lang="en-US"/>
            </a:p>
          </p:txBody>
        </p:sp>
        <p:sp>
          <p:nvSpPr>
            <p:cNvPr id="135" name="Line 125"/>
            <p:cNvSpPr>
              <a:spLocks noChangeShapeType="1"/>
            </p:cNvSpPr>
            <p:nvPr/>
          </p:nvSpPr>
          <p:spPr bwMode="auto">
            <a:xfrm>
              <a:off x="3252507" y="4382973"/>
              <a:ext cx="29826" cy="19488"/>
            </a:xfrm>
            <a:prstGeom prst="line">
              <a:avLst/>
            </a:prstGeom>
            <a:noFill/>
            <a:ln w="57150" cap="rnd">
              <a:solidFill>
                <a:srgbClr val="FF0000"/>
              </a:solidFill>
              <a:round/>
              <a:headEnd/>
              <a:tailEnd/>
            </a:ln>
          </p:spPr>
          <p:txBody>
            <a:bodyPr/>
            <a:lstStyle/>
            <a:p>
              <a:endParaRPr lang="en-US"/>
            </a:p>
          </p:txBody>
        </p:sp>
        <p:sp>
          <p:nvSpPr>
            <p:cNvPr id="136" name="Line 126"/>
            <p:cNvSpPr>
              <a:spLocks noChangeShapeType="1"/>
            </p:cNvSpPr>
            <p:nvPr/>
          </p:nvSpPr>
          <p:spPr bwMode="auto">
            <a:xfrm>
              <a:off x="3282333" y="4402461"/>
              <a:ext cx="14913" cy="19488"/>
            </a:xfrm>
            <a:prstGeom prst="line">
              <a:avLst/>
            </a:prstGeom>
            <a:noFill/>
            <a:ln w="57150" cap="rnd">
              <a:solidFill>
                <a:srgbClr val="FF0000"/>
              </a:solidFill>
              <a:round/>
              <a:headEnd/>
              <a:tailEnd/>
            </a:ln>
          </p:spPr>
          <p:txBody>
            <a:bodyPr/>
            <a:lstStyle/>
            <a:p>
              <a:endParaRPr lang="en-US"/>
            </a:p>
          </p:txBody>
        </p:sp>
        <p:sp>
          <p:nvSpPr>
            <p:cNvPr id="137" name="Line 127"/>
            <p:cNvSpPr>
              <a:spLocks noChangeShapeType="1"/>
            </p:cNvSpPr>
            <p:nvPr/>
          </p:nvSpPr>
          <p:spPr bwMode="auto">
            <a:xfrm>
              <a:off x="3297247" y="4421949"/>
              <a:ext cx="14913" cy="13440"/>
            </a:xfrm>
            <a:prstGeom prst="line">
              <a:avLst/>
            </a:prstGeom>
            <a:noFill/>
            <a:ln w="57150" cap="rnd">
              <a:solidFill>
                <a:srgbClr val="FF0000"/>
              </a:solidFill>
              <a:round/>
              <a:headEnd/>
              <a:tailEnd/>
            </a:ln>
          </p:spPr>
          <p:txBody>
            <a:bodyPr/>
            <a:lstStyle/>
            <a:p>
              <a:endParaRPr lang="en-US"/>
            </a:p>
          </p:txBody>
        </p:sp>
        <p:sp>
          <p:nvSpPr>
            <p:cNvPr id="138" name="Freeform 128"/>
            <p:cNvSpPr>
              <a:spLocks/>
            </p:cNvSpPr>
            <p:nvPr/>
          </p:nvSpPr>
          <p:spPr bwMode="auto">
            <a:xfrm>
              <a:off x="3312160" y="4435389"/>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39" name="Line 129"/>
            <p:cNvSpPr>
              <a:spLocks noChangeShapeType="1"/>
            </p:cNvSpPr>
            <p:nvPr/>
          </p:nvSpPr>
          <p:spPr bwMode="auto">
            <a:xfrm>
              <a:off x="3327073" y="4454877"/>
              <a:ext cx="14913" cy="12768"/>
            </a:xfrm>
            <a:prstGeom prst="line">
              <a:avLst/>
            </a:prstGeom>
            <a:noFill/>
            <a:ln w="57150" cap="rnd">
              <a:solidFill>
                <a:srgbClr val="FF0000"/>
              </a:solidFill>
              <a:round/>
              <a:headEnd/>
              <a:tailEnd/>
            </a:ln>
          </p:spPr>
          <p:txBody>
            <a:bodyPr/>
            <a:lstStyle/>
            <a:p>
              <a:endParaRPr lang="en-US"/>
            </a:p>
          </p:txBody>
        </p:sp>
        <p:sp>
          <p:nvSpPr>
            <p:cNvPr id="140" name="Line 130"/>
            <p:cNvSpPr>
              <a:spLocks noChangeShapeType="1"/>
            </p:cNvSpPr>
            <p:nvPr/>
          </p:nvSpPr>
          <p:spPr bwMode="auto">
            <a:xfrm>
              <a:off x="3341986" y="4467645"/>
              <a:ext cx="14913" cy="19488"/>
            </a:xfrm>
            <a:prstGeom prst="line">
              <a:avLst/>
            </a:prstGeom>
            <a:noFill/>
            <a:ln w="57150" cap="rnd">
              <a:solidFill>
                <a:srgbClr val="FF0000"/>
              </a:solidFill>
              <a:round/>
              <a:headEnd/>
              <a:tailEnd/>
            </a:ln>
          </p:spPr>
          <p:txBody>
            <a:bodyPr/>
            <a:lstStyle/>
            <a:p>
              <a:endParaRPr lang="en-US"/>
            </a:p>
          </p:txBody>
        </p:sp>
        <p:sp>
          <p:nvSpPr>
            <p:cNvPr id="141" name="Line 131"/>
            <p:cNvSpPr>
              <a:spLocks noChangeShapeType="1"/>
            </p:cNvSpPr>
            <p:nvPr/>
          </p:nvSpPr>
          <p:spPr bwMode="auto">
            <a:xfrm>
              <a:off x="3356899" y="4487133"/>
              <a:ext cx="29826" cy="19488"/>
            </a:xfrm>
            <a:prstGeom prst="line">
              <a:avLst/>
            </a:prstGeom>
            <a:noFill/>
            <a:ln w="57150" cap="rnd">
              <a:solidFill>
                <a:srgbClr val="FF0000"/>
              </a:solidFill>
              <a:round/>
              <a:headEnd/>
              <a:tailEnd/>
            </a:ln>
          </p:spPr>
          <p:txBody>
            <a:bodyPr/>
            <a:lstStyle/>
            <a:p>
              <a:endParaRPr lang="en-US"/>
            </a:p>
          </p:txBody>
        </p:sp>
        <p:sp>
          <p:nvSpPr>
            <p:cNvPr id="142" name="Line 132"/>
            <p:cNvSpPr>
              <a:spLocks noChangeShapeType="1"/>
            </p:cNvSpPr>
            <p:nvPr/>
          </p:nvSpPr>
          <p:spPr bwMode="auto">
            <a:xfrm>
              <a:off x="3386725" y="4506621"/>
              <a:ext cx="14913" cy="12768"/>
            </a:xfrm>
            <a:prstGeom prst="line">
              <a:avLst/>
            </a:prstGeom>
            <a:noFill/>
            <a:ln w="57150" cap="rnd">
              <a:solidFill>
                <a:srgbClr val="FF0000"/>
              </a:solidFill>
              <a:round/>
              <a:headEnd/>
              <a:tailEnd/>
            </a:ln>
          </p:spPr>
          <p:txBody>
            <a:bodyPr/>
            <a:lstStyle/>
            <a:p>
              <a:endParaRPr lang="en-US"/>
            </a:p>
          </p:txBody>
        </p:sp>
        <p:sp>
          <p:nvSpPr>
            <p:cNvPr id="143" name="Freeform 133"/>
            <p:cNvSpPr>
              <a:spLocks/>
            </p:cNvSpPr>
            <p:nvPr/>
          </p:nvSpPr>
          <p:spPr bwMode="auto">
            <a:xfrm>
              <a:off x="3401638" y="4519389"/>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44" name="Line 134"/>
            <p:cNvSpPr>
              <a:spLocks noChangeShapeType="1"/>
            </p:cNvSpPr>
            <p:nvPr/>
          </p:nvSpPr>
          <p:spPr bwMode="auto">
            <a:xfrm>
              <a:off x="3416551" y="4538877"/>
              <a:ext cx="14913" cy="13440"/>
            </a:xfrm>
            <a:prstGeom prst="line">
              <a:avLst/>
            </a:prstGeom>
            <a:noFill/>
            <a:ln w="57150" cap="rnd">
              <a:solidFill>
                <a:srgbClr val="FF0000"/>
              </a:solidFill>
              <a:round/>
              <a:headEnd/>
              <a:tailEnd/>
            </a:ln>
          </p:spPr>
          <p:txBody>
            <a:bodyPr/>
            <a:lstStyle/>
            <a:p>
              <a:endParaRPr lang="en-US"/>
            </a:p>
          </p:txBody>
        </p:sp>
        <p:sp>
          <p:nvSpPr>
            <p:cNvPr id="145" name="Line 135"/>
            <p:cNvSpPr>
              <a:spLocks noChangeShapeType="1"/>
            </p:cNvSpPr>
            <p:nvPr/>
          </p:nvSpPr>
          <p:spPr bwMode="auto">
            <a:xfrm>
              <a:off x="3431464" y="4552317"/>
              <a:ext cx="14913" cy="19488"/>
            </a:xfrm>
            <a:prstGeom prst="line">
              <a:avLst/>
            </a:prstGeom>
            <a:noFill/>
            <a:ln w="57150" cap="rnd">
              <a:solidFill>
                <a:srgbClr val="FF0000"/>
              </a:solidFill>
              <a:round/>
              <a:headEnd/>
              <a:tailEnd/>
            </a:ln>
          </p:spPr>
          <p:txBody>
            <a:bodyPr/>
            <a:lstStyle/>
            <a:p>
              <a:endParaRPr lang="en-US"/>
            </a:p>
          </p:txBody>
        </p:sp>
        <p:sp>
          <p:nvSpPr>
            <p:cNvPr id="146" name="Line 136"/>
            <p:cNvSpPr>
              <a:spLocks noChangeShapeType="1"/>
            </p:cNvSpPr>
            <p:nvPr/>
          </p:nvSpPr>
          <p:spPr bwMode="auto">
            <a:xfrm>
              <a:off x="3446378" y="4571805"/>
              <a:ext cx="29826" cy="19488"/>
            </a:xfrm>
            <a:prstGeom prst="line">
              <a:avLst/>
            </a:prstGeom>
            <a:noFill/>
            <a:ln w="57150" cap="rnd">
              <a:solidFill>
                <a:srgbClr val="FF0000"/>
              </a:solidFill>
              <a:round/>
              <a:headEnd/>
              <a:tailEnd/>
            </a:ln>
          </p:spPr>
          <p:txBody>
            <a:bodyPr/>
            <a:lstStyle/>
            <a:p>
              <a:endParaRPr lang="en-US"/>
            </a:p>
          </p:txBody>
        </p:sp>
        <p:sp>
          <p:nvSpPr>
            <p:cNvPr id="147" name="Line 137"/>
            <p:cNvSpPr>
              <a:spLocks noChangeShapeType="1"/>
            </p:cNvSpPr>
            <p:nvPr/>
          </p:nvSpPr>
          <p:spPr bwMode="auto">
            <a:xfrm>
              <a:off x="3476204" y="4591292"/>
              <a:ext cx="14913" cy="12768"/>
            </a:xfrm>
            <a:prstGeom prst="line">
              <a:avLst/>
            </a:prstGeom>
            <a:noFill/>
            <a:ln w="57150" cap="rnd">
              <a:solidFill>
                <a:srgbClr val="FF0000"/>
              </a:solidFill>
              <a:round/>
              <a:headEnd/>
              <a:tailEnd/>
            </a:ln>
          </p:spPr>
          <p:txBody>
            <a:bodyPr/>
            <a:lstStyle/>
            <a:p>
              <a:endParaRPr lang="en-US"/>
            </a:p>
          </p:txBody>
        </p:sp>
        <p:sp>
          <p:nvSpPr>
            <p:cNvPr id="148" name="Freeform 138"/>
            <p:cNvSpPr>
              <a:spLocks/>
            </p:cNvSpPr>
            <p:nvPr/>
          </p:nvSpPr>
          <p:spPr bwMode="auto">
            <a:xfrm>
              <a:off x="3491117" y="4604060"/>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49" name="Line 139"/>
            <p:cNvSpPr>
              <a:spLocks noChangeShapeType="1"/>
            </p:cNvSpPr>
            <p:nvPr/>
          </p:nvSpPr>
          <p:spPr bwMode="auto">
            <a:xfrm>
              <a:off x="3506030" y="4623548"/>
              <a:ext cx="14913" cy="12768"/>
            </a:xfrm>
            <a:prstGeom prst="line">
              <a:avLst/>
            </a:prstGeom>
            <a:noFill/>
            <a:ln w="57150" cap="rnd">
              <a:solidFill>
                <a:srgbClr val="FF0000"/>
              </a:solidFill>
              <a:round/>
              <a:headEnd/>
              <a:tailEnd/>
            </a:ln>
          </p:spPr>
          <p:txBody>
            <a:bodyPr/>
            <a:lstStyle/>
            <a:p>
              <a:endParaRPr lang="en-US"/>
            </a:p>
          </p:txBody>
        </p:sp>
        <p:sp>
          <p:nvSpPr>
            <p:cNvPr id="150" name="Freeform 140"/>
            <p:cNvSpPr>
              <a:spLocks/>
            </p:cNvSpPr>
            <p:nvPr/>
          </p:nvSpPr>
          <p:spPr bwMode="auto">
            <a:xfrm>
              <a:off x="3520943" y="4636316"/>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51" name="Line 141"/>
            <p:cNvSpPr>
              <a:spLocks noChangeShapeType="1"/>
            </p:cNvSpPr>
            <p:nvPr/>
          </p:nvSpPr>
          <p:spPr bwMode="auto">
            <a:xfrm>
              <a:off x="3535856" y="4655804"/>
              <a:ext cx="14913" cy="12768"/>
            </a:xfrm>
            <a:prstGeom prst="line">
              <a:avLst/>
            </a:prstGeom>
            <a:noFill/>
            <a:ln w="57150" cap="rnd">
              <a:solidFill>
                <a:srgbClr val="FF0000"/>
              </a:solidFill>
              <a:round/>
              <a:headEnd/>
              <a:tailEnd/>
            </a:ln>
          </p:spPr>
          <p:txBody>
            <a:bodyPr/>
            <a:lstStyle/>
            <a:p>
              <a:endParaRPr lang="en-US"/>
            </a:p>
          </p:txBody>
        </p:sp>
        <p:sp>
          <p:nvSpPr>
            <p:cNvPr id="152" name="Freeform 142"/>
            <p:cNvSpPr>
              <a:spLocks/>
            </p:cNvSpPr>
            <p:nvPr/>
          </p:nvSpPr>
          <p:spPr bwMode="auto">
            <a:xfrm>
              <a:off x="3550769" y="4668572"/>
              <a:ext cx="29826" cy="19488"/>
            </a:xfrm>
            <a:custGeom>
              <a:avLst/>
              <a:gdLst>
                <a:gd name="T0" fmla="*/ 0 w 12"/>
                <a:gd name="T1" fmla="*/ 0 h 18"/>
                <a:gd name="T2" fmla="*/ 2147483647 w 12"/>
                <a:gd name="T3" fmla="*/ 2147483647 h 18"/>
                <a:gd name="T4" fmla="*/ 2147483647 w 12"/>
                <a:gd name="T5" fmla="*/ 2147483647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0"/>
                  </a:moveTo>
                  <a:lnTo>
                    <a:pt x="6" y="6"/>
                  </a:lnTo>
                  <a:lnTo>
                    <a:pt x="12" y="18"/>
                  </a:lnTo>
                </a:path>
              </a:pathLst>
            </a:custGeom>
            <a:noFill/>
            <a:ln w="57150" cap="rnd">
              <a:solidFill>
                <a:srgbClr val="FF0000"/>
              </a:solidFill>
              <a:round/>
              <a:headEnd/>
              <a:tailEnd/>
            </a:ln>
          </p:spPr>
          <p:txBody>
            <a:bodyPr/>
            <a:lstStyle/>
            <a:p>
              <a:endParaRPr lang="en-US"/>
            </a:p>
          </p:txBody>
        </p:sp>
        <p:sp>
          <p:nvSpPr>
            <p:cNvPr id="153" name="Line 143"/>
            <p:cNvSpPr>
              <a:spLocks noChangeShapeType="1"/>
            </p:cNvSpPr>
            <p:nvPr/>
          </p:nvSpPr>
          <p:spPr bwMode="auto">
            <a:xfrm>
              <a:off x="3580595" y="4688060"/>
              <a:ext cx="14913" cy="13440"/>
            </a:xfrm>
            <a:prstGeom prst="line">
              <a:avLst/>
            </a:prstGeom>
            <a:noFill/>
            <a:ln w="57150" cap="rnd">
              <a:solidFill>
                <a:srgbClr val="FF0000"/>
              </a:solidFill>
              <a:round/>
              <a:headEnd/>
              <a:tailEnd/>
            </a:ln>
          </p:spPr>
          <p:txBody>
            <a:bodyPr/>
            <a:lstStyle/>
            <a:p>
              <a:endParaRPr lang="en-US"/>
            </a:p>
          </p:txBody>
        </p:sp>
        <p:sp>
          <p:nvSpPr>
            <p:cNvPr id="154" name="Freeform 144"/>
            <p:cNvSpPr>
              <a:spLocks/>
            </p:cNvSpPr>
            <p:nvPr/>
          </p:nvSpPr>
          <p:spPr bwMode="auto">
            <a:xfrm>
              <a:off x="3595509" y="4701500"/>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55" name="Line 145"/>
            <p:cNvSpPr>
              <a:spLocks noChangeShapeType="1"/>
            </p:cNvSpPr>
            <p:nvPr/>
          </p:nvSpPr>
          <p:spPr bwMode="auto">
            <a:xfrm>
              <a:off x="3610422" y="4720988"/>
              <a:ext cx="14913" cy="12768"/>
            </a:xfrm>
            <a:prstGeom prst="line">
              <a:avLst/>
            </a:prstGeom>
            <a:noFill/>
            <a:ln w="57150" cap="rnd">
              <a:solidFill>
                <a:srgbClr val="FF0000"/>
              </a:solidFill>
              <a:round/>
              <a:headEnd/>
              <a:tailEnd/>
            </a:ln>
          </p:spPr>
          <p:txBody>
            <a:bodyPr/>
            <a:lstStyle/>
            <a:p>
              <a:endParaRPr lang="en-US"/>
            </a:p>
          </p:txBody>
        </p:sp>
        <p:sp>
          <p:nvSpPr>
            <p:cNvPr id="156" name="Freeform 146"/>
            <p:cNvSpPr>
              <a:spLocks/>
            </p:cNvSpPr>
            <p:nvPr/>
          </p:nvSpPr>
          <p:spPr bwMode="auto">
            <a:xfrm>
              <a:off x="3625335" y="4733756"/>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57" name="Line 147"/>
            <p:cNvSpPr>
              <a:spLocks noChangeShapeType="1"/>
            </p:cNvSpPr>
            <p:nvPr/>
          </p:nvSpPr>
          <p:spPr bwMode="auto">
            <a:xfrm>
              <a:off x="3640248" y="4753244"/>
              <a:ext cx="29826" cy="12768"/>
            </a:xfrm>
            <a:prstGeom prst="line">
              <a:avLst/>
            </a:prstGeom>
            <a:noFill/>
            <a:ln w="57150" cap="rnd">
              <a:solidFill>
                <a:srgbClr val="FF0000"/>
              </a:solidFill>
              <a:round/>
              <a:headEnd/>
              <a:tailEnd/>
            </a:ln>
          </p:spPr>
          <p:txBody>
            <a:bodyPr/>
            <a:lstStyle/>
            <a:p>
              <a:endParaRPr lang="en-US"/>
            </a:p>
          </p:txBody>
        </p:sp>
        <p:sp>
          <p:nvSpPr>
            <p:cNvPr id="158" name="Line 148"/>
            <p:cNvSpPr>
              <a:spLocks noChangeShapeType="1"/>
            </p:cNvSpPr>
            <p:nvPr/>
          </p:nvSpPr>
          <p:spPr bwMode="auto">
            <a:xfrm>
              <a:off x="3670074" y="4766012"/>
              <a:ext cx="14913" cy="13440"/>
            </a:xfrm>
            <a:prstGeom prst="line">
              <a:avLst/>
            </a:prstGeom>
            <a:noFill/>
            <a:ln w="57150" cap="rnd">
              <a:solidFill>
                <a:srgbClr val="FF0000"/>
              </a:solidFill>
              <a:round/>
              <a:headEnd/>
              <a:tailEnd/>
            </a:ln>
          </p:spPr>
          <p:txBody>
            <a:bodyPr/>
            <a:lstStyle/>
            <a:p>
              <a:endParaRPr lang="en-US"/>
            </a:p>
          </p:txBody>
        </p:sp>
        <p:sp>
          <p:nvSpPr>
            <p:cNvPr id="159" name="Freeform 149"/>
            <p:cNvSpPr>
              <a:spLocks/>
            </p:cNvSpPr>
            <p:nvPr/>
          </p:nvSpPr>
          <p:spPr bwMode="auto">
            <a:xfrm>
              <a:off x="3684987" y="4779452"/>
              <a:ext cx="14913"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160" name="Line 150"/>
            <p:cNvSpPr>
              <a:spLocks noChangeShapeType="1"/>
            </p:cNvSpPr>
            <p:nvPr/>
          </p:nvSpPr>
          <p:spPr bwMode="auto">
            <a:xfrm>
              <a:off x="3699900" y="4798940"/>
              <a:ext cx="14913" cy="12768"/>
            </a:xfrm>
            <a:prstGeom prst="line">
              <a:avLst/>
            </a:prstGeom>
            <a:noFill/>
            <a:ln w="57150" cap="rnd">
              <a:solidFill>
                <a:srgbClr val="FF0000"/>
              </a:solidFill>
              <a:round/>
              <a:headEnd/>
              <a:tailEnd/>
            </a:ln>
          </p:spPr>
          <p:txBody>
            <a:bodyPr/>
            <a:lstStyle/>
            <a:p>
              <a:endParaRPr lang="en-US"/>
            </a:p>
          </p:txBody>
        </p:sp>
        <p:sp>
          <p:nvSpPr>
            <p:cNvPr id="161" name="Line 151"/>
            <p:cNvSpPr>
              <a:spLocks noChangeShapeType="1"/>
            </p:cNvSpPr>
            <p:nvPr/>
          </p:nvSpPr>
          <p:spPr bwMode="auto">
            <a:xfrm>
              <a:off x="3714813" y="4811707"/>
              <a:ext cx="14913" cy="12768"/>
            </a:xfrm>
            <a:prstGeom prst="line">
              <a:avLst/>
            </a:prstGeom>
            <a:noFill/>
            <a:ln w="57150" cap="rnd">
              <a:solidFill>
                <a:srgbClr val="FF0000"/>
              </a:solidFill>
              <a:round/>
              <a:headEnd/>
              <a:tailEnd/>
            </a:ln>
          </p:spPr>
          <p:txBody>
            <a:bodyPr/>
            <a:lstStyle/>
            <a:p>
              <a:endParaRPr lang="en-US"/>
            </a:p>
          </p:txBody>
        </p:sp>
        <p:sp>
          <p:nvSpPr>
            <p:cNvPr id="162" name="Line 152"/>
            <p:cNvSpPr>
              <a:spLocks noChangeShapeType="1"/>
            </p:cNvSpPr>
            <p:nvPr/>
          </p:nvSpPr>
          <p:spPr bwMode="auto">
            <a:xfrm>
              <a:off x="3729726" y="4824475"/>
              <a:ext cx="14913" cy="12768"/>
            </a:xfrm>
            <a:prstGeom prst="line">
              <a:avLst/>
            </a:prstGeom>
            <a:noFill/>
            <a:ln w="57150" cap="rnd">
              <a:solidFill>
                <a:srgbClr val="FF0000"/>
              </a:solidFill>
              <a:round/>
              <a:headEnd/>
              <a:tailEnd/>
            </a:ln>
          </p:spPr>
          <p:txBody>
            <a:bodyPr/>
            <a:lstStyle/>
            <a:p>
              <a:endParaRPr lang="en-US"/>
            </a:p>
          </p:txBody>
        </p:sp>
        <p:sp>
          <p:nvSpPr>
            <p:cNvPr id="163" name="Freeform 153"/>
            <p:cNvSpPr>
              <a:spLocks/>
            </p:cNvSpPr>
            <p:nvPr/>
          </p:nvSpPr>
          <p:spPr bwMode="auto">
            <a:xfrm>
              <a:off x="3744640" y="4837243"/>
              <a:ext cx="29826" cy="19488"/>
            </a:xfrm>
            <a:custGeom>
              <a:avLst/>
              <a:gdLst>
                <a:gd name="T0" fmla="*/ 0 w 12"/>
                <a:gd name="T1" fmla="*/ 0 h 18"/>
                <a:gd name="T2" fmla="*/ 2147483647 w 12"/>
                <a:gd name="T3" fmla="*/ 2147483647 h 18"/>
                <a:gd name="T4" fmla="*/ 2147483647 w 12"/>
                <a:gd name="T5" fmla="*/ 2147483647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0"/>
                  </a:moveTo>
                  <a:lnTo>
                    <a:pt x="6" y="6"/>
                  </a:lnTo>
                  <a:lnTo>
                    <a:pt x="12" y="18"/>
                  </a:lnTo>
                </a:path>
              </a:pathLst>
            </a:custGeom>
            <a:noFill/>
            <a:ln w="57150" cap="rnd">
              <a:solidFill>
                <a:srgbClr val="FF0000"/>
              </a:solidFill>
              <a:round/>
              <a:headEnd/>
              <a:tailEnd/>
            </a:ln>
          </p:spPr>
          <p:txBody>
            <a:bodyPr/>
            <a:lstStyle/>
            <a:p>
              <a:endParaRPr lang="en-US"/>
            </a:p>
          </p:txBody>
        </p:sp>
        <p:sp>
          <p:nvSpPr>
            <p:cNvPr id="164" name="Line 154"/>
            <p:cNvSpPr>
              <a:spLocks noChangeShapeType="1"/>
            </p:cNvSpPr>
            <p:nvPr/>
          </p:nvSpPr>
          <p:spPr bwMode="auto">
            <a:xfrm>
              <a:off x="3774466" y="4856731"/>
              <a:ext cx="14913" cy="13440"/>
            </a:xfrm>
            <a:prstGeom prst="line">
              <a:avLst/>
            </a:prstGeom>
            <a:noFill/>
            <a:ln w="57150" cap="rnd">
              <a:solidFill>
                <a:srgbClr val="FF0000"/>
              </a:solidFill>
              <a:round/>
              <a:headEnd/>
              <a:tailEnd/>
            </a:ln>
          </p:spPr>
          <p:txBody>
            <a:bodyPr/>
            <a:lstStyle/>
            <a:p>
              <a:endParaRPr lang="en-US"/>
            </a:p>
          </p:txBody>
        </p:sp>
        <p:sp>
          <p:nvSpPr>
            <p:cNvPr id="165" name="Line 155"/>
            <p:cNvSpPr>
              <a:spLocks noChangeShapeType="1"/>
            </p:cNvSpPr>
            <p:nvPr/>
          </p:nvSpPr>
          <p:spPr bwMode="auto">
            <a:xfrm>
              <a:off x="3789379" y="4870171"/>
              <a:ext cx="14913" cy="12768"/>
            </a:xfrm>
            <a:prstGeom prst="line">
              <a:avLst/>
            </a:prstGeom>
            <a:noFill/>
            <a:ln w="57150" cap="rnd">
              <a:solidFill>
                <a:srgbClr val="FF0000"/>
              </a:solidFill>
              <a:round/>
              <a:headEnd/>
              <a:tailEnd/>
            </a:ln>
          </p:spPr>
          <p:txBody>
            <a:bodyPr/>
            <a:lstStyle/>
            <a:p>
              <a:endParaRPr lang="en-US"/>
            </a:p>
          </p:txBody>
        </p:sp>
        <p:sp>
          <p:nvSpPr>
            <p:cNvPr id="166" name="Line 156"/>
            <p:cNvSpPr>
              <a:spLocks noChangeShapeType="1"/>
            </p:cNvSpPr>
            <p:nvPr/>
          </p:nvSpPr>
          <p:spPr bwMode="auto">
            <a:xfrm>
              <a:off x="3804292" y="4882939"/>
              <a:ext cx="14913" cy="12768"/>
            </a:xfrm>
            <a:prstGeom prst="line">
              <a:avLst/>
            </a:prstGeom>
            <a:noFill/>
            <a:ln w="57150" cap="rnd">
              <a:solidFill>
                <a:srgbClr val="FF0000"/>
              </a:solidFill>
              <a:round/>
              <a:headEnd/>
              <a:tailEnd/>
            </a:ln>
          </p:spPr>
          <p:txBody>
            <a:bodyPr/>
            <a:lstStyle/>
            <a:p>
              <a:endParaRPr lang="en-US"/>
            </a:p>
          </p:txBody>
        </p:sp>
        <p:sp>
          <p:nvSpPr>
            <p:cNvPr id="167" name="Line 157"/>
            <p:cNvSpPr>
              <a:spLocks noChangeShapeType="1"/>
            </p:cNvSpPr>
            <p:nvPr/>
          </p:nvSpPr>
          <p:spPr bwMode="auto">
            <a:xfrm>
              <a:off x="3819205" y="4895707"/>
              <a:ext cx="14913" cy="13440"/>
            </a:xfrm>
            <a:prstGeom prst="line">
              <a:avLst/>
            </a:prstGeom>
            <a:noFill/>
            <a:ln w="57150" cap="rnd">
              <a:solidFill>
                <a:srgbClr val="FF0000"/>
              </a:solidFill>
              <a:round/>
              <a:headEnd/>
              <a:tailEnd/>
            </a:ln>
          </p:spPr>
          <p:txBody>
            <a:bodyPr/>
            <a:lstStyle/>
            <a:p>
              <a:endParaRPr lang="en-US"/>
            </a:p>
          </p:txBody>
        </p:sp>
        <p:sp>
          <p:nvSpPr>
            <p:cNvPr id="168" name="Line 158"/>
            <p:cNvSpPr>
              <a:spLocks noChangeShapeType="1"/>
            </p:cNvSpPr>
            <p:nvPr/>
          </p:nvSpPr>
          <p:spPr bwMode="auto">
            <a:xfrm>
              <a:off x="3834118" y="4909147"/>
              <a:ext cx="14913" cy="12768"/>
            </a:xfrm>
            <a:prstGeom prst="line">
              <a:avLst/>
            </a:prstGeom>
            <a:noFill/>
            <a:ln w="57150" cap="rnd">
              <a:solidFill>
                <a:srgbClr val="FF0000"/>
              </a:solidFill>
              <a:round/>
              <a:headEnd/>
              <a:tailEnd/>
            </a:ln>
          </p:spPr>
          <p:txBody>
            <a:bodyPr/>
            <a:lstStyle/>
            <a:p>
              <a:endParaRPr lang="en-US"/>
            </a:p>
          </p:txBody>
        </p:sp>
        <p:sp>
          <p:nvSpPr>
            <p:cNvPr id="169" name="Line 159"/>
            <p:cNvSpPr>
              <a:spLocks noChangeShapeType="1"/>
            </p:cNvSpPr>
            <p:nvPr/>
          </p:nvSpPr>
          <p:spPr bwMode="auto">
            <a:xfrm>
              <a:off x="3849031" y="4921915"/>
              <a:ext cx="29826" cy="12768"/>
            </a:xfrm>
            <a:prstGeom prst="line">
              <a:avLst/>
            </a:prstGeom>
            <a:noFill/>
            <a:ln w="57150" cap="rnd">
              <a:solidFill>
                <a:srgbClr val="FF0000"/>
              </a:solidFill>
              <a:round/>
              <a:headEnd/>
              <a:tailEnd/>
            </a:ln>
          </p:spPr>
          <p:txBody>
            <a:bodyPr/>
            <a:lstStyle/>
            <a:p>
              <a:endParaRPr lang="en-US"/>
            </a:p>
          </p:txBody>
        </p:sp>
        <p:sp>
          <p:nvSpPr>
            <p:cNvPr id="170" name="Line 160"/>
            <p:cNvSpPr>
              <a:spLocks noChangeShapeType="1"/>
            </p:cNvSpPr>
            <p:nvPr/>
          </p:nvSpPr>
          <p:spPr bwMode="auto">
            <a:xfrm>
              <a:off x="3878857" y="4934683"/>
              <a:ext cx="14913" cy="13440"/>
            </a:xfrm>
            <a:prstGeom prst="line">
              <a:avLst/>
            </a:prstGeom>
            <a:noFill/>
            <a:ln w="57150" cap="rnd">
              <a:solidFill>
                <a:srgbClr val="FF0000"/>
              </a:solidFill>
              <a:round/>
              <a:headEnd/>
              <a:tailEnd/>
            </a:ln>
          </p:spPr>
          <p:txBody>
            <a:bodyPr/>
            <a:lstStyle/>
            <a:p>
              <a:endParaRPr lang="en-US"/>
            </a:p>
          </p:txBody>
        </p:sp>
        <p:sp>
          <p:nvSpPr>
            <p:cNvPr id="171" name="Line 161"/>
            <p:cNvSpPr>
              <a:spLocks noChangeShapeType="1"/>
            </p:cNvSpPr>
            <p:nvPr/>
          </p:nvSpPr>
          <p:spPr bwMode="auto">
            <a:xfrm>
              <a:off x="3893771" y="4948123"/>
              <a:ext cx="14913" cy="6048"/>
            </a:xfrm>
            <a:prstGeom prst="line">
              <a:avLst/>
            </a:prstGeom>
            <a:noFill/>
            <a:ln w="57150" cap="rnd">
              <a:solidFill>
                <a:srgbClr val="FF0000"/>
              </a:solidFill>
              <a:round/>
              <a:headEnd/>
              <a:tailEnd/>
            </a:ln>
          </p:spPr>
          <p:txBody>
            <a:bodyPr/>
            <a:lstStyle/>
            <a:p>
              <a:endParaRPr lang="en-US"/>
            </a:p>
          </p:txBody>
        </p:sp>
        <p:sp>
          <p:nvSpPr>
            <p:cNvPr id="172" name="Line 162"/>
            <p:cNvSpPr>
              <a:spLocks noChangeShapeType="1"/>
            </p:cNvSpPr>
            <p:nvPr/>
          </p:nvSpPr>
          <p:spPr bwMode="auto">
            <a:xfrm>
              <a:off x="3908684" y="4954171"/>
              <a:ext cx="14913" cy="13440"/>
            </a:xfrm>
            <a:prstGeom prst="line">
              <a:avLst/>
            </a:prstGeom>
            <a:noFill/>
            <a:ln w="57150" cap="rnd">
              <a:solidFill>
                <a:srgbClr val="FF0000"/>
              </a:solidFill>
              <a:round/>
              <a:headEnd/>
              <a:tailEnd/>
            </a:ln>
          </p:spPr>
          <p:txBody>
            <a:bodyPr/>
            <a:lstStyle/>
            <a:p>
              <a:endParaRPr lang="en-US"/>
            </a:p>
          </p:txBody>
        </p:sp>
        <p:sp>
          <p:nvSpPr>
            <p:cNvPr id="173" name="Line 163"/>
            <p:cNvSpPr>
              <a:spLocks noChangeShapeType="1"/>
            </p:cNvSpPr>
            <p:nvPr/>
          </p:nvSpPr>
          <p:spPr bwMode="auto">
            <a:xfrm>
              <a:off x="3923597" y="4967611"/>
              <a:ext cx="14913" cy="12768"/>
            </a:xfrm>
            <a:prstGeom prst="line">
              <a:avLst/>
            </a:prstGeom>
            <a:noFill/>
            <a:ln w="57150" cap="rnd">
              <a:solidFill>
                <a:srgbClr val="FF0000"/>
              </a:solidFill>
              <a:round/>
              <a:headEnd/>
              <a:tailEnd/>
            </a:ln>
          </p:spPr>
          <p:txBody>
            <a:bodyPr/>
            <a:lstStyle/>
            <a:p>
              <a:endParaRPr lang="en-US"/>
            </a:p>
          </p:txBody>
        </p:sp>
        <p:sp>
          <p:nvSpPr>
            <p:cNvPr id="174" name="Line 164"/>
            <p:cNvSpPr>
              <a:spLocks noChangeShapeType="1"/>
            </p:cNvSpPr>
            <p:nvPr/>
          </p:nvSpPr>
          <p:spPr bwMode="auto">
            <a:xfrm>
              <a:off x="3938510" y="4980379"/>
              <a:ext cx="29826" cy="12768"/>
            </a:xfrm>
            <a:prstGeom prst="line">
              <a:avLst/>
            </a:prstGeom>
            <a:noFill/>
            <a:ln w="57150" cap="rnd">
              <a:solidFill>
                <a:srgbClr val="FF0000"/>
              </a:solidFill>
              <a:round/>
              <a:headEnd/>
              <a:tailEnd/>
            </a:ln>
          </p:spPr>
          <p:txBody>
            <a:bodyPr/>
            <a:lstStyle/>
            <a:p>
              <a:endParaRPr lang="en-US"/>
            </a:p>
          </p:txBody>
        </p:sp>
        <p:sp>
          <p:nvSpPr>
            <p:cNvPr id="175" name="Line 165"/>
            <p:cNvSpPr>
              <a:spLocks noChangeShapeType="1"/>
            </p:cNvSpPr>
            <p:nvPr/>
          </p:nvSpPr>
          <p:spPr bwMode="auto">
            <a:xfrm>
              <a:off x="3968336" y="4993147"/>
              <a:ext cx="14913" cy="6720"/>
            </a:xfrm>
            <a:prstGeom prst="line">
              <a:avLst/>
            </a:prstGeom>
            <a:noFill/>
            <a:ln w="57150" cap="rnd">
              <a:solidFill>
                <a:srgbClr val="FF0000"/>
              </a:solidFill>
              <a:round/>
              <a:headEnd/>
              <a:tailEnd/>
            </a:ln>
          </p:spPr>
          <p:txBody>
            <a:bodyPr/>
            <a:lstStyle/>
            <a:p>
              <a:endParaRPr lang="en-US"/>
            </a:p>
          </p:txBody>
        </p:sp>
        <p:sp>
          <p:nvSpPr>
            <p:cNvPr id="176" name="Line 166"/>
            <p:cNvSpPr>
              <a:spLocks noChangeShapeType="1"/>
            </p:cNvSpPr>
            <p:nvPr/>
          </p:nvSpPr>
          <p:spPr bwMode="auto">
            <a:xfrm>
              <a:off x="3983249" y="4999867"/>
              <a:ext cx="14913" cy="12768"/>
            </a:xfrm>
            <a:prstGeom prst="line">
              <a:avLst/>
            </a:prstGeom>
            <a:noFill/>
            <a:ln w="57150" cap="rnd">
              <a:solidFill>
                <a:srgbClr val="FF0000"/>
              </a:solidFill>
              <a:round/>
              <a:headEnd/>
              <a:tailEnd/>
            </a:ln>
          </p:spPr>
          <p:txBody>
            <a:bodyPr/>
            <a:lstStyle/>
            <a:p>
              <a:endParaRPr lang="en-US"/>
            </a:p>
          </p:txBody>
        </p:sp>
        <p:sp>
          <p:nvSpPr>
            <p:cNvPr id="177" name="Line 167"/>
            <p:cNvSpPr>
              <a:spLocks noChangeShapeType="1"/>
            </p:cNvSpPr>
            <p:nvPr/>
          </p:nvSpPr>
          <p:spPr bwMode="auto">
            <a:xfrm>
              <a:off x="3998162" y="5012635"/>
              <a:ext cx="14913" cy="6720"/>
            </a:xfrm>
            <a:prstGeom prst="line">
              <a:avLst/>
            </a:prstGeom>
            <a:noFill/>
            <a:ln w="57150" cap="rnd">
              <a:solidFill>
                <a:srgbClr val="FF0000"/>
              </a:solidFill>
              <a:round/>
              <a:headEnd/>
              <a:tailEnd/>
            </a:ln>
          </p:spPr>
          <p:txBody>
            <a:bodyPr/>
            <a:lstStyle/>
            <a:p>
              <a:endParaRPr lang="en-US"/>
            </a:p>
          </p:txBody>
        </p:sp>
        <p:sp>
          <p:nvSpPr>
            <p:cNvPr id="178" name="Line 168"/>
            <p:cNvSpPr>
              <a:spLocks noChangeShapeType="1"/>
            </p:cNvSpPr>
            <p:nvPr/>
          </p:nvSpPr>
          <p:spPr bwMode="auto">
            <a:xfrm>
              <a:off x="4013075" y="5019355"/>
              <a:ext cx="14913" cy="12768"/>
            </a:xfrm>
            <a:prstGeom prst="line">
              <a:avLst/>
            </a:prstGeom>
            <a:noFill/>
            <a:ln w="57150" cap="rnd">
              <a:solidFill>
                <a:srgbClr val="FF0000"/>
              </a:solidFill>
              <a:round/>
              <a:headEnd/>
              <a:tailEnd/>
            </a:ln>
          </p:spPr>
          <p:txBody>
            <a:bodyPr/>
            <a:lstStyle/>
            <a:p>
              <a:endParaRPr lang="en-US"/>
            </a:p>
          </p:txBody>
        </p:sp>
        <p:sp>
          <p:nvSpPr>
            <p:cNvPr id="179" name="Line 169"/>
            <p:cNvSpPr>
              <a:spLocks noChangeShapeType="1"/>
            </p:cNvSpPr>
            <p:nvPr/>
          </p:nvSpPr>
          <p:spPr bwMode="auto">
            <a:xfrm>
              <a:off x="4027988" y="5032122"/>
              <a:ext cx="14913" cy="6720"/>
            </a:xfrm>
            <a:prstGeom prst="line">
              <a:avLst/>
            </a:prstGeom>
            <a:noFill/>
            <a:ln w="57150" cap="rnd">
              <a:solidFill>
                <a:srgbClr val="FF0000"/>
              </a:solidFill>
              <a:round/>
              <a:headEnd/>
              <a:tailEnd/>
            </a:ln>
          </p:spPr>
          <p:txBody>
            <a:bodyPr/>
            <a:lstStyle/>
            <a:p>
              <a:endParaRPr lang="en-US"/>
            </a:p>
          </p:txBody>
        </p:sp>
        <p:sp>
          <p:nvSpPr>
            <p:cNvPr id="180" name="Line 170"/>
            <p:cNvSpPr>
              <a:spLocks noChangeShapeType="1"/>
            </p:cNvSpPr>
            <p:nvPr/>
          </p:nvSpPr>
          <p:spPr bwMode="auto">
            <a:xfrm>
              <a:off x="4042902" y="5038842"/>
              <a:ext cx="29826" cy="12768"/>
            </a:xfrm>
            <a:prstGeom prst="line">
              <a:avLst/>
            </a:prstGeom>
            <a:noFill/>
            <a:ln w="57150" cap="rnd">
              <a:solidFill>
                <a:srgbClr val="FF0000"/>
              </a:solidFill>
              <a:round/>
              <a:headEnd/>
              <a:tailEnd/>
            </a:ln>
          </p:spPr>
          <p:txBody>
            <a:bodyPr/>
            <a:lstStyle/>
            <a:p>
              <a:endParaRPr lang="en-US"/>
            </a:p>
          </p:txBody>
        </p:sp>
        <p:sp>
          <p:nvSpPr>
            <p:cNvPr id="181" name="Line 171"/>
            <p:cNvSpPr>
              <a:spLocks noChangeShapeType="1"/>
            </p:cNvSpPr>
            <p:nvPr/>
          </p:nvSpPr>
          <p:spPr bwMode="auto">
            <a:xfrm>
              <a:off x="4072728" y="5051610"/>
              <a:ext cx="14913" cy="6720"/>
            </a:xfrm>
            <a:prstGeom prst="line">
              <a:avLst/>
            </a:prstGeom>
            <a:noFill/>
            <a:ln w="57150" cap="rnd">
              <a:solidFill>
                <a:srgbClr val="FF0000"/>
              </a:solidFill>
              <a:round/>
              <a:headEnd/>
              <a:tailEnd/>
            </a:ln>
          </p:spPr>
          <p:txBody>
            <a:bodyPr/>
            <a:lstStyle/>
            <a:p>
              <a:endParaRPr lang="en-US"/>
            </a:p>
          </p:txBody>
        </p:sp>
        <p:sp>
          <p:nvSpPr>
            <p:cNvPr id="182" name="Line 172"/>
            <p:cNvSpPr>
              <a:spLocks noChangeShapeType="1"/>
            </p:cNvSpPr>
            <p:nvPr/>
          </p:nvSpPr>
          <p:spPr bwMode="auto">
            <a:xfrm>
              <a:off x="4087641" y="5058330"/>
              <a:ext cx="14913" cy="6720"/>
            </a:xfrm>
            <a:prstGeom prst="line">
              <a:avLst/>
            </a:prstGeom>
            <a:noFill/>
            <a:ln w="57150" cap="rnd">
              <a:solidFill>
                <a:srgbClr val="FF0000"/>
              </a:solidFill>
              <a:round/>
              <a:headEnd/>
              <a:tailEnd/>
            </a:ln>
          </p:spPr>
          <p:txBody>
            <a:bodyPr/>
            <a:lstStyle/>
            <a:p>
              <a:endParaRPr lang="en-US"/>
            </a:p>
          </p:txBody>
        </p:sp>
        <p:sp>
          <p:nvSpPr>
            <p:cNvPr id="183" name="Line 173"/>
            <p:cNvSpPr>
              <a:spLocks noChangeShapeType="1"/>
            </p:cNvSpPr>
            <p:nvPr/>
          </p:nvSpPr>
          <p:spPr bwMode="auto">
            <a:xfrm>
              <a:off x="4102554" y="5065050"/>
              <a:ext cx="14913" cy="6048"/>
            </a:xfrm>
            <a:prstGeom prst="line">
              <a:avLst/>
            </a:prstGeom>
            <a:noFill/>
            <a:ln w="57150" cap="rnd">
              <a:solidFill>
                <a:srgbClr val="FF0000"/>
              </a:solidFill>
              <a:round/>
              <a:headEnd/>
              <a:tailEnd/>
            </a:ln>
          </p:spPr>
          <p:txBody>
            <a:bodyPr/>
            <a:lstStyle/>
            <a:p>
              <a:endParaRPr lang="en-US"/>
            </a:p>
          </p:txBody>
        </p:sp>
        <p:sp>
          <p:nvSpPr>
            <p:cNvPr id="184" name="Line 174"/>
            <p:cNvSpPr>
              <a:spLocks noChangeShapeType="1"/>
            </p:cNvSpPr>
            <p:nvPr/>
          </p:nvSpPr>
          <p:spPr bwMode="auto">
            <a:xfrm>
              <a:off x="4117467" y="5071098"/>
              <a:ext cx="14913" cy="12768"/>
            </a:xfrm>
            <a:prstGeom prst="line">
              <a:avLst/>
            </a:prstGeom>
            <a:noFill/>
            <a:ln w="57150" cap="rnd">
              <a:solidFill>
                <a:srgbClr val="FF0000"/>
              </a:solidFill>
              <a:round/>
              <a:headEnd/>
              <a:tailEnd/>
            </a:ln>
          </p:spPr>
          <p:txBody>
            <a:bodyPr/>
            <a:lstStyle/>
            <a:p>
              <a:endParaRPr lang="en-US"/>
            </a:p>
          </p:txBody>
        </p:sp>
        <p:sp>
          <p:nvSpPr>
            <p:cNvPr id="185" name="Line 175"/>
            <p:cNvSpPr>
              <a:spLocks noChangeShapeType="1"/>
            </p:cNvSpPr>
            <p:nvPr/>
          </p:nvSpPr>
          <p:spPr bwMode="auto">
            <a:xfrm>
              <a:off x="4132380" y="5083866"/>
              <a:ext cx="14913" cy="6720"/>
            </a:xfrm>
            <a:prstGeom prst="line">
              <a:avLst/>
            </a:prstGeom>
            <a:noFill/>
            <a:ln w="57150" cap="rnd">
              <a:solidFill>
                <a:srgbClr val="FF0000"/>
              </a:solidFill>
              <a:round/>
              <a:headEnd/>
              <a:tailEnd/>
            </a:ln>
          </p:spPr>
          <p:txBody>
            <a:bodyPr/>
            <a:lstStyle/>
            <a:p>
              <a:endParaRPr lang="en-US"/>
            </a:p>
          </p:txBody>
        </p:sp>
        <p:sp>
          <p:nvSpPr>
            <p:cNvPr id="186" name="Line 176"/>
            <p:cNvSpPr>
              <a:spLocks noChangeShapeType="1"/>
            </p:cNvSpPr>
            <p:nvPr/>
          </p:nvSpPr>
          <p:spPr bwMode="auto">
            <a:xfrm>
              <a:off x="4147293" y="5090586"/>
              <a:ext cx="29826" cy="6720"/>
            </a:xfrm>
            <a:prstGeom prst="line">
              <a:avLst/>
            </a:prstGeom>
            <a:noFill/>
            <a:ln w="57150" cap="rnd">
              <a:solidFill>
                <a:srgbClr val="FF0000"/>
              </a:solidFill>
              <a:round/>
              <a:headEnd/>
              <a:tailEnd/>
            </a:ln>
          </p:spPr>
          <p:txBody>
            <a:bodyPr/>
            <a:lstStyle/>
            <a:p>
              <a:endParaRPr lang="en-US"/>
            </a:p>
          </p:txBody>
        </p:sp>
        <p:sp>
          <p:nvSpPr>
            <p:cNvPr id="187" name="Line 177"/>
            <p:cNvSpPr>
              <a:spLocks noChangeShapeType="1"/>
            </p:cNvSpPr>
            <p:nvPr/>
          </p:nvSpPr>
          <p:spPr bwMode="auto">
            <a:xfrm>
              <a:off x="4177119" y="5097306"/>
              <a:ext cx="14913" cy="6048"/>
            </a:xfrm>
            <a:prstGeom prst="line">
              <a:avLst/>
            </a:prstGeom>
            <a:noFill/>
            <a:ln w="57150" cap="rnd">
              <a:solidFill>
                <a:srgbClr val="FF0000"/>
              </a:solidFill>
              <a:round/>
              <a:headEnd/>
              <a:tailEnd/>
            </a:ln>
          </p:spPr>
          <p:txBody>
            <a:bodyPr/>
            <a:lstStyle/>
            <a:p>
              <a:endParaRPr lang="en-US"/>
            </a:p>
          </p:txBody>
        </p:sp>
        <p:sp>
          <p:nvSpPr>
            <p:cNvPr id="188" name="Line 178"/>
            <p:cNvSpPr>
              <a:spLocks noChangeShapeType="1"/>
            </p:cNvSpPr>
            <p:nvPr/>
          </p:nvSpPr>
          <p:spPr bwMode="auto">
            <a:xfrm>
              <a:off x="4192033" y="5103354"/>
              <a:ext cx="14913" cy="6720"/>
            </a:xfrm>
            <a:prstGeom prst="line">
              <a:avLst/>
            </a:prstGeom>
            <a:noFill/>
            <a:ln w="57150" cap="rnd">
              <a:solidFill>
                <a:srgbClr val="FF0000"/>
              </a:solidFill>
              <a:round/>
              <a:headEnd/>
              <a:tailEnd/>
            </a:ln>
          </p:spPr>
          <p:txBody>
            <a:bodyPr/>
            <a:lstStyle/>
            <a:p>
              <a:endParaRPr lang="en-US"/>
            </a:p>
          </p:txBody>
        </p:sp>
        <p:sp>
          <p:nvSpPr>
            <p:cNvPr id="189" name="Line 179"/>
            <p:cNvSpPr>
              <a:spLocks noChangeShapeType="1"/>
            </p:cNvSpPr>
            <p:nvPr/>
          </p:nvSpPr>
          <p:spPr bwMode="auto">
            <a:xfrm>
              <a:off x="4206946" y="5110074"/>
              <a:ext cx="14913" cy="1344"/>
            </a:xfrm>
            <a:prstGeom prst="line">
              <a:avLst/>
            </a:prstGeom>
            <a:noFill/>
            <a:ln w="57150" cap="rnd">
              <a:solidFill>
                <a:srgbClr val="FF0000"/>
              </a:solidFill>
              <a:round/>
              <a:headEnd/>
              <a:tailEnd/>
            </a:ln>
          </p:spPr>
          <p:txBody>
            <a:bodyPr/>
            <a:lstStyle/>
            <a:p>
              <a:endParaRPr lang="en-US"/>
            </a:p>
          </p:txBody>
        </p:sp>
        <p:sp>
          <p:nvSpPr>
            <p:cNvPr id="190" name="Line 180"/>
            <p:cNvSpPr>
              <a:spLocks noChangeShapeType="1"/>
            </p:cNvSpPr>
            <p:nvPr/>
          </p:nvSpPr>
          <p:spPr bwMode="auto">
            <a:xfrm>
              <a:off x="4221859" y="5110074"/>
              <a:ext cx="14913" cy="6720"/>
            </a:xfrm>
            <a:prstGeom prst="line">
              <a:avLst/>
            </a:prstGeom>
            <a:noFill/>
            <a:ln w="57150" cap="rnd">
              <a:solidFill>
                <a:srgbClr val="FF0000"/>
              </a:solidFill>
              <a:round/>
              <a:headEnd/>
              <a:tailEnd/>
            </a:ln>
          </p:spPr>
          <p:txBody>
            <a:bodyPr/>
            <a:lstStyle/>
            <a:p>
              <a:endParaRPr lang="en-US"/>
            </a:p>
          </p:txBody>
        </p:sp>
        <p:sp>
          <p:nvSpPr>
            <p:cNvPr id="191" name="Line 181"/>
            <p:cNvSpPr>
              <a:spLocks noChangeShapeType="1"/>
            </p:cNvSpPr>
            <p:nvPr/>
          </p:nvSpPr>
          <p:spPr bwMode="auto">
            <a:xfrm>
              <a:off x="4236772" y="5116794"/>
              <a:ext cx="29826" cy="6048"/>
            </a:xfrm>
            <a:prstGeom prst="line">
              <a:avLst/>
            </a:prstGeom>
            <a:noFill/>
            <a:ln w="57150" cap="rnd">
              <a:solidFill>
                <a:srgbClr val="FF0000"/>
              </a:solidFill>
              <a:round/>
              <a:headEnd/>
              <a:tailEnd/>
            </a:ln>
          </p:spPr>
          <p:txBody>
            <a:bodyPr/>
            <a:lstStyle/>
            <a:p>
              <a:endParaRPr lang="en-US"/>
            </a:p>
          </p:txBody>
        </p:sp>
        <p:sp>
          <p:nvSpPr>
            <p:cNvPr id="192" name="Line 182"/>
            <p:cNvSpPr>
              <a:spLocks noChangeShapeType="1"/>
            </p:cNvSpPr>
            <p:nvPr/>
          </p:nvSpPr>
          <p:spPr bwMode="auto">
            <a:xfrm>
              <a:off x="4266598" y="5122842"/>
              <a:ext cx="14913" cy="6720"/>
            </a:xfrm>
            <a:prstGeom prst="line">
              <a:avLst/>
            </a:prstGeom>
            <a:noFill/>
            <a:ln w="57150" cap="rnd">
              <a:solidFill>
                <a:srgbClr val="FF0000"/>
              </a:solidFill>
              <a:round/>
              <a:headEnd/>
              <a:tailEnd/>
            </a:ln>
          </p:spPr>
          <p:txBody>
            <a:bodyPr/>
            <a:lstStyle/>
            <a:p>
              <a:endParaRPr lang="en-US"/>
            </a:p>
          </p:txBody>
        </p:sp>
        <p:sp>
          <p:nvSpPr>
            <p:cNvPr id="193" name="Line 183"/>
            <p:cNvSpPr>
              <a:spLocks noChangeShapeType="1"/>
            </p:cNvSpPr>
            <p:nvPr/>
          </p:nvSpPr>
          <p:spPr bwMode="auto">
            <a:xfrm>
              <a:off x="4281511" y="5129562"/>
              <a:ext cx="14913" cy="1344"/>
            </a:xfrm>
            <a:prstGeom prst="line">
              <a:avLst/>
            </a:prstGeom>
            <a:noFill/>
            <a:ln w="57150" cap="rnd">
              <a:solidFill>
                <a:srgbClr val="FF0000"/>
              </a:solidFill>
              <a:round/>
              <a:headEnd/>
              <a:tailEnd/>
            </a:ln>
          </p:spPr>
          <p:txBody>
            <a:bodyPr/>
            <a:lstStyle/>
            <a:p>
              <a:endParaRPr lang="en-US"/>
            </a:p>
          </p:txBody>
        </p:sp>
        <p:sp>
          <p:nvSpPr>
            <p:cNvPr id="194" name="Freeform 184"/>
            <p:cNvSpPr>
              <a:spLocks/>
            </p:cNvSpPr>
            <p:nvPr/>
          </p:nvSpPr>
          <p:spPr bwMode="auto">
            <a:xfrm>
              <a:off x="4296424" y="5129562"/>
              <a:ext cx="14913" cy="6720"/>
            </a:xfrm>
            <a:custGeom>
              <a:avLst/>
              <a:gdLst>
                <a:gd name="T0" fmla="*/ 0 w 6"/>
                <a:gd name="T1" fmla="*/ 0 h 6"/>
                <a:gd name="T2" fmla="*/ 0 w 6"/>
                <a:gd name="T3" fmla="*/ 0 h 6"/>
                <a:gd name="T4" fmla="*/ 2147483647 w 6"/>
                <a:gd name="T5" fmla="*/ 2147483647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0"/>
                  </a:moveTo>
                  <a:lnTo>
                    <a:pt x="0" y="0"/>
                  </a:lnTo>
                  <a:lnTo>
                    <a:pt x="6" y="6"/>
                  </a:lnTo>
                </a:path>
              </a:pathLst>
            </a:custGeom>
            <a:noFill/>
            <a:ln w="57150" cap="rnd">
              <a:solidFill>
                <a:srgbClr val="FF0000"/>
              </a:solidFill>
              <a:round/>
              <a:headEnd/>
              <a:tailEnd/>
            </a:ln>
          </p:spPr>
          <p:txBody>
            <a:bodyPr/>
            <a:lstStyle/>
            <a:p>
              <a:endParaRPr lang="en-US"/>
            </a:p>
          </p:txBody>
        </p:sp>
        <p:sp>
          <p:nvSpPr>
            <p:cNvPr id="195" name="Line 185"/>
            <p:cNvSpPr>
              <a:spLocks noChangeShapeType="1"/>
            </p:cNvSpPr>
            <p:nvPr/>
          </p:nvSpPr>
          <p:spPr bwMode="auto">
            <a:xfrm>
              <a:off x="4311337" y="5136282"/>
              <a:ext cx="14913" cy="672"/>
            </a:xfrm>
            <a:prstGeom prst="line">
              <a:avLst/>
            </a:prstGeom>
            <a:noFill/>
            <a:ln w="57150" cap="rnd">
              <a:solidFill>
                <a:srgbClr val="FF0000"/>
              </a:solidFill>
              <a:round/>
              <a:headEnd/>
              <a:tailEnd/>
            </a:ln>
          </p:spPr>
          <p:txBody>
            <a:bodyPr/>
            <a:lstStyle/>
            <a:p>
              <a:endParaRPr lang="en-US"/>
            </a:p>
          </p:txBody>
        </p:sp>
        <p:sp>
          <p:nvSpPr>
            <p:cNvPr id="196" name="Freeform 186"/>
            <p:cNvSpPr>
              <a:spLocks/>
            </p:cNvSpPr>
            <p:nvPr/>
          </p:nvSpPr>
          <p:spPr bwMode="auto">
            <a:xfrm>
              <a:off x="4326250" y="5136282"/>
              <a:ext cx="14913" cy="6048"/>
            </a:xfrm>
            <a:custGeom>
              <a:avLst/>
              <a:gdLst>
                <a:gd name="T0" fmla="*/ 0 w 6"/>
                <a:gd name="T1" fmla="*/ 0 h 6"/>
                <a:gd name="T2" fmla="*/ 0 w 6"/>
                <a:gd name="T3" fmla="*/ 0 h 6"/>
                <a:gd name="T4" fmla="*/ 2147483647 w 6"/>
                <a:gd name="T5" fmla="*/ 2147483647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0"/>
                  </a:moveTo>
                  <a:lnTo>
                    <a:pt x="0" y="0"/>
                  </a:lnTo>
                  <a:lnTo>
                    <a:pt x="6" y="6"/>
                  </a:lnTo>
                </a:path>
              </a:pathLst>
            </a:custGeom>
            <a:noFill/>
            <a:ln w="57150" cap="rnd">
              <a:solidFill>
                <a:srgbClr val="FF0000"/>
              </a:solidFill>
              <a:round/>
              <a:headEnd/>
              <a:tailEnd/>
            </a:ln>
          </p:spPr>
          <p:txBody>
            <a:bodyPr/>
            <a:lstStyle/>
            <a:p>
              <a:endParaRPr lang="en-US"/>
            </a:p>
          </p:txBody>
        </p:sp>
        <p:sp>
          <p:nvSpPr>
            <p:cNvPr id="197" name="Line 187"/>
            <p:cNvSpPr>
              <a:spLocks noChangeShapeType="1"/>
            </p:cNvSpPr>
            <p:nvPr/>
          </p:nvSpPr>
          <p:spPr bwMode="auto">
            <a:xfrm>
              <a:off x="4341164" y="5142330"/>
              <a:ext cx="29826" cy="1344"/>
            </a:xfrm>
            <a:prstGeom prst="line">
              <a:avLst/>
            </a:prstGeom>
            <a:noFill/>
            <a:ln w="57150" cap="rnd">
              <a:solidFill>
                <a:srgbClr val="FF0000"/>
              </a:solidFill>
              <a:round/>
              <a:headEnd/>
              <a:tailEnd/>
            </a:ln>
          </p:spPr>
          <p:txBody>
            <a:bodyPr/>
            <a:lstStyle/>
            <a:p>
              <a:endParaRPr lang="en-US"/>
            </a:p>
          </p:txBody>
        </p:sp>
        <p:sp>
          <p:nvSpPr>
            <p:cNvPr id="198" name="Line 188"/>
            <p:cNvSpPr>
              <a:spLocks noChangeShapeType="1"/>
            </p:cNvSpPr>
            <p:nvPr/>
          </p:nvSpPr>
          <p:spPr bwMode="auto">
            <a:xfrm>
              <a:off x="4370990" y="5142330"/>
              <a:ext cx="14913" cy="1344"/>
            </a:xfrm>
            <a:prstGeom prst="line">
              <a:avLst/>
            </a:prstGeom>
            <a:noFill/>
            <a:ln w="57150" cap="rnd">
              <a:solidFill>
                <a:srgbClr val="FF0000"/>
              </a:solidFill>
              <a:round/>
              <a:headEnd/>
              <a:tailEnd/>
            </a:ln>
          </p:spPr>
          <p:txBody>
            <a:bodyPr/>
            <a:lstStyle/>
            <a:p>
              <a:endParaRPr lang="en-US"/>
            </a:p>
          </p:txBody>
        </p:sp>
        <p:sp>
          <p:nvSpPr>
            <p:cNvPr id="199" name="Line 189"/>
            <p:cNvSpPr>
              <a:spLocks noChangeShapeType="1"/>
            </p:cNvSpPr>
            <p:nvPr/>
          </p:nvSpPr>
          <p:spPr bwMode="auto">
            <a:xfrm>
              <a:off x="4385903" y="5142330"/>
              <a:ext cx="14913" cy="1344"/>
            </a:xfrm>
            <a:prstGeom prst="line">
              <a:avLst/>
            </a:prstGeom>
            <a:noFill/>
            <a:ln w="57150" cap="rnd">
              <a:solidFill>
                <a:srgbClr val="FF0000"/>
              </a:solidFill>
              <a:round/>
              <a:headEnd/>
              <a:tailEnd/>
            </a:ln>
          </p:spPr>
          <p:txBody>
            <a:bodyPr/>
            <a:lstStyle/>
            <a:p>
              <a:endParaRPr lang="en-US"/>
            </a:p>
          </p:txBody>
        </p:sp>
        <p:sp>
          <p:nvSpPr>
            <p:cNvPr id="200" name="Line 190"/>
            <p:cNvSpPr>
              <a:spLocks noChangeShapeType="1"/>
            </p:cNvSpPr>
            <p:nvPr/>
          </p:nvSpPr>
          <p:spPr bwMode="auto">
            <a:xfrm>
              <a:off x="4400816" y="5142330"/>
              <a:ext cx="14913" cy="1344"/>
            </a:xfrm>
            <a:prstGeom prst="line">
              <a:avLst/>
            </a:prstGeom>
            <a:noFill/>
            <a:ln w="57150" cap="rnd">
              <a:solidFill>
                <a:srgbClr val="FF0000"/>
              </a:solidFill>
              <a:round/>
              <a:headEnd/>
              <a:tailEnd/>
            </a:ln>
          </p:spPr>
          <p:txBody>
            <a:bodyPr/>
            <a:lstStyle/>
            <a:p>
              <a:endParaRPr lang="en-US"/>
            </a:p>
          </p:txBody>
        </p:sp>
        <p:sp>
          <p:nvSpPr>
            <p:cNvPr id="201" name="Line 377"/>
            <p:cNvSpPr>
              <a:spLocks noChangeShapeType="1"/>
            </p:cNvSpPr>
            <p:nvPr/>
          </p:nvSpPr>
          <p:spPr bwMode="auto">
            <a:xfrm flipH="1">
              <a:off x="1234426" y="4338630"/>
              <a:ext cx="15950" cy="19488"/>
            </a:xfrm>
            <a:prstGeom prst="line">
              <a:avLst/>
            </a:prstGeom>
            <a:noFill/>
            <a:ln w="57150" cap="rnd">
              <a:solidFill>
                <a:srgbClr val="FF0000"/>
              </a:solidFill>
              <a:round/>
              <a:headEnd/>
              <a:tailEnd/>
            </a:ln>
          </p:spPr>
          <p:txBody>
            <a:bodyPr/>
            <a:lstStyle/>
            <a:p>
              <a:endParaRPr lang="en-US"/>
            </a:p>
          </p:txBody>
        </p:sp>
        <p:sp>
          <p:nvSpPr>
            <p:cNvPr id="202" name="Line 378"/>
            <p:cNvSpPr>
              <a:spLocks noChangeShapeType="1"/>
            </p:cNvSpPr>
            <p:nvPr/>
          </p:nvSpPr>
          <p:spPr bwMode="auto">
            <a:xfrm flipH="1">
              <a:off x="1218476" y="4358118"/>
              <a:ext cx="15950" cy="19488"/>
            </a:xfrm>
            <a:prstGeom prst="line">
              <a:avLst/>
            </a:prstGeom>
            <a:noFill/>
            <a:ln w="57150" cap="rnd">
              <a:solidFill>
                <a:srgbClr val="FF0000"/>
              </a:solidFill>
              <a:round/>
              <a:headEnd/>
              <a:tailEnd/>
            </a:ln>
          </p:spPr>
          <p:txBody>
            <a:bodyPr/>
            <a:lstStyle/>
            <a:p>
              <a:endParaRPr lang="en-US"/>
            </a:p>
          </p:txBody>
        </p:sp>
        <p:sp>
          <p:nvSpPr>
            <p:cNvPr id="203" name="Line 379"/>
            <p:cNvSpPr>
              <a:spLocks noChangeShapeType="1"/>
            </p:cNvSpPr>
            <p:nvPr/>
          </p:nvSpPr>
          <p:spPr bwMode="auto">
            <a:xfrm flipH="1">
              <a:off x="1202526" y="4377606"/>
              <a:ext cx="15950" cy="12768"/>
            </a:xfrm>
            <a:prstGeom prst="line">
              <a:avLst/>
            </a:prstGeom>
            <a:noFill/>
            <a:ln w="57150" cap="rnd">
              <a:solidFill>
                <a:srgbClr val="FF0000"/>
              </a:solidFill>
              <a:round/>
              <a:headEnd/>
              <a:tailEnd/>
            </a:ln>
          </p:spPr>
          <p:txBody>
            <a:bodyPr/>
            <a:lstStyle/>
            <a:p>
              <a:endParaRPr lang="en-US"/>
            </a:p>
          </p:txBody>
        </p:sp>
        <p:sp>
          <p:nvSpPr>
            <p:cNvPr id="204" name="Line 380"/>
            <p:cNvSpPr>
              <a:spLocks noChangeShapeType="1"/>
            </p:cNvSpPr>
            <p:nvPr/>
          </p:nvSpPr>
          <p:spPr bwMode="auto">
            <a:xfrm flipH="1">
              <a:off x="1170624" y="4390374"/>
              <a:ext cx="31901" cy="19488"/>
            </a:xfrm>
            <a:prstGeom prst="line">
              <a:avLst/>
            </a:prstGeom>
            <a:noFill/>
            <a:ln w="57150" cap="rnd">
              <a:solidFill>
                <a:srgbClr val="FF0000"/>
              </a:solidFill>
              <a:round/>
              <a:headEnd/>
              <a:tailEnd/>
            </a:ln>
          </p:spPr>
          <p:txBody>
            <a:bodyPr/>
            <a:lstStyle/>
            <a:p>
              <a:endParaRPr lang="en-US"/>
            </a:p>
          </p:txBody>
        </p:sp>
        <p:sp>
          <p:nvSpPr>
            <p:cNvPr id="205" name="Line 381"/>
            <p:cNvSpPr>
              <a:spLocks noChangeShapeType="1"/>
            </p:cNvSpPr>
            <p:nvPr/>
          </p:nvSpPr>
          <p:spPr bwMode="auto">
            <a:xfrm flipH="1">
              <a:off x="1154675" y="4409862"/>
              <a:ext cx="15950" cy="19488"/>
            </a:xfrm>
            <a:prstGeom prst="line">
              <a:avLst/>
            </a:prstGeom>
            <a:noFill/>
            <a:ln w="57150" cap="rnd">
              <a:solidFill>
                <a:srgbClr val="FF0000"/>
              </a:solidFill>
              <a:round/>
              <a:headEnd/>
              <a:tailEnd/>
            </a:ln>
          </p:spPr>
          <p:txBody>
            <a:bodyPr/>
            <a:lstStyle/>
            <a:p>
              <a:endParaRPr lang="en-US"/>
            </a:p>
          </p:txBody>
        </p:sp>
        <p:sp>
          <p:nvSpPr>
            <p:cNvPr id="206" name="Line 382"/>
            <p:cNvSpPr>
              <a:spLocks noChangeShapeType="1"/>
            </p:cNvSpPr>
            <p:nvPr/>
          </p:nvSpPr>
          <p:spPr bwMode="auto">
            <a:xfrm flipH="1">
              <a:off x="1138724" y="4429350"/>
              <a:ext cx="15950" cy="12768"/>
            </a:xfrm>
            <a:prstGeom prst="line">
              <a:avLst/>
            </a:prstGeom>
            <a:noFill/>
            <a:ln w="57150" cap="rnd">
              <a:solidFill>
                <a:srgbClr val="FF0000"/>
              </a:solidFill>
              <a:round/>
              <a:headEnd/>
              <a:tailEnd/>
            </a:ln>
          </p:spPr>
          <p:txBody>
            <a:bodyPr/>
            <a:lstStyle/>
            <a:p>
              <a:endParaRPr lang="en-US"/>
            </a:p>
          </p:txBody>
        </p:sp>
        <p:sp>
          <p:nvSpPr>
            <p:cNvPr id="207" name="Freeform 383"/>
            <p:cNvSpPr>
              <a:spLocks/>
            </p:cNvSpPr>
            <p:nvPr/>
          </p:nvSpPr>
          <p:spPr bwMode="auto">
            <a:xfrm flipH="1">
              <a:off x="1122774" y="4442118"/>
              <a:ext cx="15950"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208" name="Line 384"/>
            <p:cNvSpPr>
              <a:spLocks noChangeShapeType="1"/>
            </p:cNvSpPr>
            <p:nvPr/>
          </p:nvSpPr>
          <p:spPr bwMode="auto">
            <a:xfrm flipH="1">
              <a:off x="1106824" y="4461606"/>
              <a:ext cx="15950" cy="13440"/>
            </a:xfrm>
            <a:prstGeom prst="line">
              <a:avLst/>
            </a:prstGeom>
            <a:noFill/>
            <a:ln w="57150" cap="rnd">
              <a:solidFill>
                <a:srgbClr val="FF0000"/>
              </a:solidFill>
              <a:round/>
              <a:headEnd/>
              <a:tailEnd/>
            </a:ln>
          </p:spPr>
          <p:txBody>
            <a:bodyPr/>
            <a:lstStyle/>
            <a:p>
              <a:endParaRPr lang="en-US"/>
            </a:p>
          </p:txBody>
        </p:sp>
        <p:sp>
          <p:nvSpPr>
            <p:cNvPr id="209" name="Line 385"/>
            <p:cNvSpPr>
              <a:spLocks noChangeShapeType="1"/>
            </p:cNvSpPr>
            <p:nvPr/>
          </p:nvSpPr>
          <p:spPr bwMode="auto">
            <a:xfrm flipH="1">
              <a:off x="1090874" y="4475046"/>
              <a:ext cx="15950" cy="19488"/>
            </a:xfrm>
            <a:prstGeom prst="line">
              <a:avLst/>
            </a:prstGeom>
            <a:noFill/>
            <a:ln w="57150" cap="rnd">
              <a:solidFill>
                <a:srgbClr val="FF0000"/>
              </a:solidFill>
              <a:round/>
              <a:headEnd/>
              <a:tailEnd/>
            </a:ln>
          </p:spPr>
          <p:txBody>
            <a:bodyPr/>
            <a:lstStyle/>
            <a:p>
              <a:endParaRPr lang="en-US"/>
            </a:p>
          </p:txBody>
        </p:sp>
        <p:sp>
          <p:nvSpPr>
            <p:cNvPr id="210" name="Line 386"/>
            <p:cNvSpPr>
              <a:spLocks noChangeShapeType="1"/>
            </p:cNvSpPr>
            <p:nvPr/>
          </p:nvSpPr>
          <p:spPr bwMode="auto">
            <a:xfrm flipH="1">
              <a:off x="1058972" y="4494534"/>
              <a:ext cx="31901" cy="19488"/>
            </a:xfrm>
            <a:prstGeom prst="line">
              <a:avLst/>
            </a:prstGeom>
            <a:noFill/>
            <a:ln w="57150" cap="rnd">
              <a:solidFill>
                <a:srgbClr val="FF0000"/>
              </a:solidFill>
              <a:round/>
              <a:headEnd/>
              <a:tailEnd/>
            </a:ln>
          </p:spPr>
          <p:txBody>
            <a:bodyPr/>
            <a:lstStyle/>
            <a:p>
              <a:endParaRPr lang="en-US"/>
            </a:p>
          </p:txBody>
        </p:sp>
        <p:sp>
          <p:nvSpPr>
            <p:cNvPr id="211" name="Line 387"/>
            <p:cNvSpPr>
              <a:spLocks noChangeShapeType="1"/>
            </p:cNvSpPr>
            <p:nvPr/>
          </p:nvSpPr>
          <p:spPr bwMode="auto">
            <a:xfrm flipH="1">
              <a:off x="1043023" y="4514022"/>
              <a:ext cx="15950" cy="12768"/>
            </a:xfrm>
            <a:prstGeom prst="line">
              <a:avLst/>
            </a:prstGeom>
            <a:noFill/>
            <a:ln w="57150" cap="rnd">
              <a:solidFill>
                <a:srgbClr val="FF0000"/>
              </a:solidFill>
              <a:round/>
              <a:headEnd/>
              <a:tailEnd/>
            </a:ln>
          </p:spPr>
          <p:txBody>
            <a:bodyPr/>
            <a:lstStyle/>
            <a:p>
              <a:endParaRPr lang="en-US"/>
            </a:p>
          </p:txBody>
        </p:sp>
        <p:sp>
          <p:nvSpPr>
            <p:cNvPr id="212" name="Freeform 388"/>
            <p:cNvSpPr>
              <a:spLocks/>
            </p:cNvSpPr>
            <p:nvPr/>
          </p:nvSpPr>
          <p:spPr bwMode="auto">
            <a:xfrm flipH="1">
              <a:off x="1027072" y="4526790"/>
              <a:ext cx="15950"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213" name="Line 389"/>
            <p:cNvSpPr>
              <a:spLocks noChangeShapeType="1"/>
            </p:cNvSpPr>
            <p:nvPr/>
          </p:nvSpPr>
          <p:spPr bwMode="auto">
            <a:xfrm flipH="1">
              <a:off x="1011121" y="4546277"/>
              <a:ext cx="15950" cy="12768"/>
            </a:xfrm>
            <a:prstGeom prst="line">
              <a:avLst/>
            </a:prstGeom>
            <a:noFill/>
            <a:ln w="57150" cap="rnd">
              <a:solidFill>
                <a:srgbClr val="FF0000"/>
              </a:solidFill>
              <a:round/>
              <a:headEnd/>
              <a:tailEnd/>
            </a:ln>
          </p:spPr>
          <p:txBody>
            <a:bodyPr/>
            <a:lstStyle/>
            <a:p>
              <a:endParaRPr lang="en-US"/>
            </a:p>
          </p:txBody>
        </p:sp>
        <p:sp>
          <p:nvSpPr>
            <p:cNvPr id="214" name="Line 390"/>
            <p:cNvSpPr>
              <a:spLocks noChangeShapeType="1"/>
            </p:cNvSpPr>
            <p:nvPr/>
          </p:nvSpPr>
          <p:spPr bwMode="auto">
            <a:xfrm flipH="1">
              <a:off x="995171" y="4559045"/>
              <a:ext cx="15950" cy="19488"/>
            </a:xfrm>
            <a:prstGeom prst="line">
              <a:avLst/>
            </a:prstGeom>
            <a:noFill/>
            <a:ln w="57150" cap="rnd">
              <a:solidFill>
                <a:srgbClr val="FF0000"/>
              </a:solidFill>
              <a:round/>
              <a:headEnd/>
              <a:tailEnd/>
            </a:ln>
          </p:spPr>
          <p:txBody>
            <a:bodyPr/>
            <a:lstStyle/>
            <a:p>
              <a:endParaRPr lang="en-US"/>
            </a:p>
          </p:txBody>
        </p:sp>
        <p:sp>
          <p:nvSpPr>
            <p:cNvPr id="215" name="Line 391"/>
            <p:cNvSpPr>
              <a:spLocks noChangeShapeType="1"/>
            </p:cNvSpPr>
            <p:nvPr/>
          </p:nvSpPr>
          <p:spPr bwMode="auto">
            <a:xfrm flipH="1">
              <a:off x="963270" y="4578533"/>
              <a:ext cx="31901" cy="19488"/>
            </a:xfrm>
            <a:prstGeom prst="line">
              <a:avLst/>
            </a:prstGeom>
            <a:noFill/>
            <a:ln w="57150" cap="rnd">
              <a:solidFill>
                <a:srgbClr val="FF0000"/>
              </a:solidFill>
              <a:round/>
              <a:headEnd/>
              <a:tailEnd/>
            </a:ln>
          </p:spPr>
          <p:txBody>
            <a:bodyPr/>
            <a:lstStyle/>
            <a:p>
              <a:endParaRPr lang="en-US"/>
            </a:p>
          </p:txBody>
        </p:sp>
        <p:sp>
          <p:nvSpPr>
            <p:cNvPr id="216" name="Line 392"/>
            <p:cNvSpPr>
              <a:spLocks noChangeShapeType="1"/>
            </p:cNvSpPr>
            <p:nvPr/>
          </p:nvSpPr>
          <p:spPr bwMode="auto">
            <a:xfrm flipH="1">
              <a:off x="947320" y="4598021"/>
              <a:ext cx="15950" cy="12768"/>
            </a:xfrm>
            <a:prstGeom prst="line">
              <a:avLst/>
            </a:prstGeom>
            <a:noFill/>
            <a:ln w="57150" cap="rnd">
              <a:solidFill>
                <a:srgbClr val="FF0000"/>
              </a:solidFill>
              <a:round/>
              <a:headEnd/>
              <a:tailEnd/>
            </a:ln>
          </p:spPr>
          <p:txBody>
            <a:bodyPr/>
            <a:lstStyle/>
            <a:p>
              <a:endParaRPr lang="en-US"/>
            </a:p>
          </p:txBody>
        </p:sp>
        <p:sp>
          <p:nvSpPr>
            <p:cNvPr id="217" name="Freeform 393"/>
            <p:cNvSpPr>
              <a:spLocks/>
            </p:cNvSpPr>
            <p:nvPr/>
          </p:nvSpPr>
          <p:spPr bwMode="auto">
            <a:xfrm flipH="1">
              <a:off x="931370" y="4610789"/>
              <a:ext cx="15950"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218" name="Line 394"/>
            <p:cNvSpPr>
              <a:spLocks noChangeShapeType="1"/>
            </p:cNvSpPr>
            <p:nvPr/>
          </p:nvSpPr>
          <p:spPr bwMode="auto">
            <a:xfrm flipH="1">
              <a:off x="915419" y="4630277"/>
              <a:ext cx="15950" cy="13440"/>
            </a:xfrm>
            <a:prstGeom prst="line">
              <a:avLst/>
            </a:prstGeom>
            <a:noFill/>
            <a:ln w="57150" cap="rnd">
              <a:solidFill>
                <a:srgbClr val="FF0000"/>
              </a:solidFill>
              <a:round/>
              <a:headEnd/>
              <a:tailEnd/>
            </a:ln>
          </p:spPr>
          <p:txBody>
            <a:bodyPr/>
            <a:lstStyle/>
            <a:p>
              <a:endParaRPr lang="en-US"/>
            </a:p>
          </p:txBody>
        </p:sp>
        <p:sp>
          <p:nvSpPr>
            <p:cNvPr id="219" name="Freeform 395"/>
            <p:cNvSpPr>
              <a:spLocks/>
            </p:cNvSpPr>
            <p:nvPr/>
          </p:nvSpPr>
          <p:spPr bwMode="auto">
            <a:xfrm flipH="1">
              <a:off x="899469" y="4643717"/>
              <a:ext cx="15950"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220" name="Line 396"/>
            <p:cNvSpPr>
              <a:spLocks noChangeShapeType="1"/>
            </p:cNvSpPr>
            <p:nvPr/>
          </p:nvSpPr>
          <p:spPr bwMode="auto">
            <a:xfrm flipH="1">
              <a:off x="883519" y="4663205"/>
              <a:ext cx="15950" cy="12768"/>
            </a:xfrm>
            <a:prstGeom prst="line">
              <a:avLst/>
            </a:prstGeom>
            <a:noFill/>
            <a:ln w="57150" cap="rnd">
              <a:solidFill>
                <a:srgbClr val="FF0000"/>
              </a:solidFill>
              <a:round/>
              <a:headEnd/>
              <a:tailEnd/>
            </a:ln>
          </p:spPr>
          <p:txBody>
            <a:bodyPr/>
            <a:lstStyle/>
            <a:p>
              <a:endParaRPr lang="en-US"/>
            </a:p>
          </p:txBody>
        </p:sp>
        <p:sp>
          <p:nvSpPr>
            <p:cNvPr id="221" name="Line 397"/>
            <p:cNvSpPr>
              <a:spLocks noChangeShapeType="1"/>
            </p:cNvSpPr>
            <p:nvPr/>
          </p:nvSpPr>
          <p:spPr bwMode="auto">
            <a:xfrm flipH="1">
              <a:off x="851618" y="4675973"/>
              <a:ext cx="31901" cy="12768"/>
            </a:xfrm>
            <a:prstGeom prst="line">
              <a:avLst/>
            </a:prstGeom>
            <a:noFill/>
            <a:ln w="57150" cap="rnd">
              <a:solidFill>
                <a:srgbClr val="FF0000"/>
              </a:solidFill>
              <a:round/>
              <a:headEnd/>
              <a:tailEnd/>
            </a:ln>
          </p:spPr>
          <p:txBody>
            <a:bodyPr/>
            <a:lstStyle/>
            <a:p>
              <a:endParaRPr lang="en-US"/>
            </a:p>
          </p:txBody>
        </p:sp>
        <p:sp>
          <p:nvSpPr>
            <p:cNvPr id="222" name="Freeform 398"/>
            <p:cNvSpPr>
              <a:spLocks/>
            </p:cNvSpPr>
            <p:nvPr/>
          </p:nvSpPr>
          <p:spPr bwMode="auto">
            <a:xfrm flipH="1">
              <a:off x="835668" y="4688741"/>
              <a:ext cx="15950" cy="19488"/>
            </a:xfrm>
            <a:custGeom>
              <a:avLst/>
              <a:gdLst>
                <a:gd name="T0" fmla="*/ 0 w 6"/>
                <a:gd name="T1" fmla="*/ 0 h 18"/>
                <a:gd name="T2" fmla="*/ 2147483647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6" y="6"/>
                  </a:lnTo>
                  <a:lnTo>
                    <a:pt x="6" y="18"/>
                  </a:lnTo>
                </a:path>
              </a:pathLst>
            </a:custGeom>
            <a:noFill/>
            <a:ln w="57150" cap="rnd">
              <a:solidFill>
                <a:srgbClr val="FF0000"/>
              </a:solidFill>
              <a:round/>
              <a:headEnd/>
              <a:tailEnd/>
            </a:ln>
          </p:spPr>
          <p:txBody>
            <a:bodyPr/>
            <a:lstStyle/>
            <a:p>
              <a:endParaRPr lang="en-US"/>
            </a:p>
          </p:txBody>
        </p:sp>
        <p:sp>
          <p:nvSpPr>
            <p:cNvPr id="223" name="Line 399"/>
            <p:cNvSpPr>
              <a:spLocks noChangeShapeType="1"/>
            </p:cNvSpPr>
            <p:nvPr/>
          </p:nvSpPr>
          <p:spPr bwMode="auto">
            <a:xfrm flipH="1">
              <a:off x="819718" y="4708229"/>
              <a:ext cx="15950" cy="13440"/>
            </a:xfrm>
            <a:prstGeom prst="line">
              <a:avLst/>
            </a:prstGeom>
            <a:noFill/>
            <a:ln w="57150" cap="rnd">
              <a:solidFill>
                <a:srgbClr val="FF0000"/>
              </a:solidFill>
              <a:round/>
              <a:headEnd/>
              <a:tailEnd/>
            </a:ln>
          </p:spPr>
          <p:txBody>
            <a:bodyPr/>
            <a:lstStyle/>
            <a:p>
              <a:endParaRPr lang="en-US"/>
            </a:p>
          </p:txBody>
        </p:sp>
        <p:sp>
          <p:nvSpPr>
            <p:cNvPr id="224" name="Freeform 400"/>
            <p:cNvSpPr>
              <a:spLocks/>
            </p:cNvSpPr>
            <p:nvPr/>
          </p:nvSpPr>
          <p:spPr bwMode="auto">
            <a:xfrm flipH="1">
              <a:off x="803767" y="4721669"/>
              <a:ext cx="15950"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FF0000"/>
              </a:solidFill>
              <a:round/>
              <a:headEnd/>
              <a:tailEnd/>
            </a:ln>
          </p:spPr>
          <p:txBody>
            <a:bodyPr/>
            <a:lstStyle/>
            <a:p>
              <a:endParaRPr lang="en-US"/>
            </a:p>
          </p:txBody>
        </p:sp>
        <p:sp>
          <p:nvSpPr>
            <p:cNvPr id="225" name="Line 401"/>
            <p:cNvSpPr>
              <a:spLocks noChangeShapeType="1"/>
            </p:cNvSpPr>
            <p:nvPr/>
          </p:nvSpPr>
          <p:spPr bwMode="auto">
            <a:xfrm flipH="1">
              <a:off x="787817" y="4741157"/>
              <a:ext cx="15950" cy="12768"/>
            </a:xfrm>
            <a:prstGeom prst="line">
              <a:avLst/>
            </a:prstGeom>
            <a:noFill/>
            <a:ln w="57150" cap="rnd">
              <a:solidFill>
                <a:srgbClr val="FF0000"/>
              </a:solidFill>
              <a:round/>
              <a:headEnd/>
              <a:tailEnd/>
            </a:ln>
          </p:spPr>
          <p:txBody>
            <a:bodyPr/>
            <a:lstStyle/>
            <a:p>
              <a:endParaRPr lang="en-US"/>
            </a:p>
          </p:txBody>
        </p:sp>
        <p:sp>
          <p:nvSpPr>
            <p:cNvPr id="226" name="Line 402"/>
            <p:cNvSpPr>
              <a:spLocks noChangeShapeType="1"/>
            </p:cNvSpPr>
            <p:nvPr/>
          </p:nvSpPr>
          <p:spPr bwMode="auto">
            <a:xfrm flipH="1">
              <a:off x="771867" y="4753925"/>
              <a:ext cx="15950" cy="12768"/>
            </a:xfrm>
            <a:prstGeom prst="line">
              <a:avLst/>
            </a:prstGeom>
            <a:noFill/>
            <a:ln w="57150" cap="rnd">
              <a:solidFill>
                <a:srgbClr val="FF0000"/>
              </a:solidFill>
              <a:round/>
              <a:headEnd/>
              <a:tailEnd/>
            </a:ln>
          </p:spPr>
          <p:txBody>
            <a:bodyPr/>
            <a:lstStyle/>
            <a:p>
              <a:endParaRPr lang="en-US"/>
            </a:p>
          </p:txBody>
        </p:sp>
        <p:sp>
          <p:nvSpPr>
            <p:cNvPr id="227" name="Line 403"/>
            <p:cNvSpPr>
              <a:spLocks noChangeShapeType="1"/>
            </p:cNvSpPr>
            <p:nvPr/>
          </p:nvSpPr>
          <p:spPr bwMode="auto">
            <a:xfrm flipH="1">
              <a:off x="739965" y="4766692"/>
              <a:ext cx="31901" cy="13440"/>
            </a:xfrm>
            <a:prstGeom prst="line">
              <a:avLst/>
            </a:prstGeom>
            <a:noFill/>
            <a:ln w="57150" cap="rnd">
              <a:solidFill>
                <a:srgbClr val="FF0000"/>
              </a:solidFill>
              <a:round/>
              <a:headEnd/>
              <a:tailEnd/>
            </a:ln>
          </p:spPr>
          <p:txBody>
            <a:bodyPr/>
            <a:lstStyle/>
            <a:p>
              <a:endParaRPr lang="en-US"/>
            </a:p>
          </p:txBody>
        </p:sp>
        <p:sp>
          <p:nvSpPr>
            <p:cNvPr id="228" name="Freeform 404"/>
            <p:cNvSpPr>
              <a:spLocks/>
            </p:cNvSpPr>
            <p:nvPr/>
          </p:nvSpPr>
          <p:spPr bwMode="auto">
            <a:xfrm flipH="1">
              <a:off x="724016" y="4780132"/>
              <a:ext cx="15950" cy="18816"/>
            </a:xfrm>
            <a:custGeom>
              <a:avLst/>
              <a:gdLst>
                <a:gd name="T0" fmla="*/ 0 w 6"/>
                <a:gd name="T1" fmla="*/ 0 h 18"/>
                <a:gd name="T2" fmla="*/ 2147483647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6" y="6"/>
                  </a:lnTo>
                  <a:lnTo>
                    <a:pt x="6" y="18"/>
                  </a:lnTo>
                </a:path>
              </a:pathLst>
            </a:custGeom>
            <a:noFill/>
            <a:ln w="57150" cap="rnd">
              <a:solidFill>
                <a:srgbClr val="FF0000"/>
              </a:solidFill>
              <a:round/>
              <a:headEnd/>
              <a:tailEnd/>
            </a:ln>
          </p:spPr>
          <p:txBody>
            <a:bodyPr/>
            <a:lstStyle/>
            <a:p>
              <a:endParaRPr lang="en-US"/>
            </a:p>
          </p:txBody>
        </p:sp>
        <p:sp>
          <p:nvSpPr>
            <p:cNvPr id="229" name="Line 405"/>
            <p:cNvSpPr>
              <a:spLocks noChangeShapeType="1"/>
            </p:cNvSpPr>
            <p:nvPr/>
          </p:nvSpPr>
          <p:spPr bwMode="auto">
            <a:xfrm flipH="1">
              <a:off x="708066" y="4798948"/>
              <a:ext cx="15950" cy="13440"/>
            </a:xfrm>
            <a:prstGeom prst="line">
              <a:avLst/>
            </a:prstGeom>
            <a:noFill/>
            <a:ln w="57150" cap="rnd">
              <a:solidFill>
                <a:srgbClr val="FF0000"/>
              </a:solidFill>
              <a:round/>
              <a:headEnd/>
              <a:tailEnd/>
            </a:ln>
          </p:spPr>
          <p:txBody>
            <a:bodyPr/>
            <a:lstStyle/>
            <a:p>
              <a:endParaRPr lang="en-US"/>
            </a:p>
          </p:txBody>
        </p:sp>
        <p:sp>
          <p:nvSpPr>
            <p:cNvPr id="230" name="Line 406"/>
            <p:cNvSpPr>
              <a:spLocks noChangeShapeType="1"/>
            </p:cNvSpPr>
            <p:nvPr/>
          </p:nvSpPr>
          <p:spPr bwMode="auto">
            <a:xfrm flipH="1">
              <a:off x="692115" y="4812388"/>
              <a:ext cx="15950" cy="12768"/>
            </a:xfrm>
            <a:prstGeom prst="line">
              <a:avLst/>
            </a:prstGeom>
            <a:noFill/>
            <a:ln w="57150" cap="rnd">
              <a:solidFill>
                <a:srgbClr val="FF0000"/>
              </a:solidFill>
              <a:round/>
              <a:headEnd/>
              <a:tailEnd/>
            </a:ln>
          </p:spPr>
          <p:txBody>
            <a:bodyPr/>
            <a:lstStyle/>
            <a:p>
              <a:endParaRPr lang="en-US"/>
            </a:p>
          </p:txBody>
        </p:sp>
        <p:sp>
          <p:nvSpPr>
            <p:cNvPr id="231" name="Line 407"/>
            <p:cNvSpPr>
              <a:spLocks noChangeShapeType="1"/>
            </p:cNvSpPr>
            <p:nvPr/>
          </p:nvSpPr>
          <p:spPr bwMode="auto">
            <a:xfrm flipH="1">
              <a:off x="676165" y="4825156"/>
              <a:ext cx="15950" cy="12768"/>
            </a:xfrm>
            <a:prstGeom prst="line">
              <a:avLst/>
            </a:prstGeom>
            <a:noFill/>
            <a:ln w="57150" cap="rnd">
              <a:solidFill>
                <a:srgbClr val="FF0000"/>
              </a:solidFill>
              <a:round/>
              <a:headEnd/>
              <a:tailEnd/>
            </a:ln>
          </p:spPr>
          <p:txBody>
            <a:bodyPr/>
            <a:lstStyle/>
            <a:p>
              <a:endParaRPr lang="en-US"/>
            </a:p>
          </p:txBody>
        </p:sp>
        <p:sp>
          <p:nvSpPr>
            <p:cNvPr id="232" name="Line 408"/>
            <p:cNvSpPr>
              <a:spLocks noChangeShapeType="1"/>
            </p:cNvSpPr>
            <p:nvPr/>
          </p:nvSpPr>
          <p:spPr bwMode="auto">
            <a:xfrm flipH="1">
              <a:off x="644264" y="4837924"/>
              <a:ext cx="31901" cy="13440"/>
            </a:xfrm>
            <a:prstGeom prst="line">
              <a:avLst/>
            </a:prstGeom>
            <a:noFill/>
            <a:ln w="57150" cap="rnd">
              <a:solidFill>
                <a:srgbClr val="FF0000"/>
              </a:solidFill>
              <a:round/>
              <a:headEnd/>
              <a:tailEnd/>
            </a:ln>
          </p:spPr>
          <p:txBody>
            <a:bodyPr/>
            <a:lstStyle/>
            <a:p>
              <a:endParaRPr lang="en-US"/>
            </a:p>
          </p:txBody>
        </p:sp>
        <p:sp>
          <p:nvSpPr>
            <p:cNvPr id="233" name="Line 409"/>
            <p:cNvSpPr>
              <a:spLocks noChangeShapeType="1"/>
            </p:cNvSpPr>
            <p:nvPr/>
          </p:nvSpPr>
          <p:spPr bwMode="auto">
            <a:xfrm flipH="1">
              <a:off x="628314" y="4851364"/>
              <a:ext cx="15950" cy="12768"/>
            </a:xfrm>
            <a:prstGeom prst="line">
              <a:avLst/>
            </a:prstGeom>
            <a:noFill/>
            <a:ln w="57150" cap="rnd">
              <a:solidFill>
                <a:srgbClr val="FF0000"/>
              </a:solidFill>
              <a:round/>
              <a:headEnd/>
              <a:tailEnd/>
            </a:ln>
          </p:spPr>
          <p:txBody>
            <a:bodyPr/>
            <a:lstStyle/>
            <a:p>
              <a:endParaRPr lang="en-US"/>
            </a:p>
          </p:txBody>
        </p:sp>
        <p:sp>
          <p:nvSpPr>
            <p:cNvPr id="234" name="Line 410"/>
            <p:cNvSpPr>
              <a:spLocks noChangeShapeType="1"/>
            </p:cNvSpPr>
            <p:nvPr/>
          </p:nvSpPr>
          <p:spPr bwMode="auto">
            <a:xfrm flipH="1">
              <a:off x="612364" y="4864132"/>
              <a:ext cx="15950" cy="12768"/>
            </a:xfrm>
            <a:prstGeom prst="line">
              <a:avLst/>
            </a:prstGeom>
            <a:noFill/>
            <a:ln w="57150" cap="rnd">
              <a:solidFill>
                <a:srgbClr val="FF0000"/>
              </a:solidFill>
              <a:round/>
              <a:headEnd/>
              <a:tailEnd/>
            </a:ln>
          </p:spPr>
          <p:txBody>
            <a:bodyPr/>
            <a:lstStyle/>
            <a:p>
              <a:endParaRPr lang="en-US"/>
            </a:p>
          </p:txBody>
        </p:sp>
        <p:sp>
          <p:nvSpPr>
            <p:cNvPr id="235" name="Line 411"/>
            <p:cNvSpPr>
              <a:spLocks noChangeShapeType="1"/>
            </p:cNvSpPr>
            <p:nvPr/>
          </p:nvSpPr>
          <p:spPr bwMode="auto">
            <a:xfrm flipH="1">
              <a:off x="596414" y="4876900"/>
              <a:ext cx="15950" cy="13440"/>
            </a:xfrm>
            <a:prstGeom prst="line">
              <a:avLst/>
            </a:prstGeom>
            <a:noFill/>
            <a:ln w="57150" cap="rnd">
              <a:solidFill>
                <a:srgbClr val="FF0000"/>
              </a:solidFill>
              <a:round/>
              <a:headEnd/>
              <a:tailEnd/>
            </a:ln>
          </p:spPr>
          <p:txBody>
            <a:bodyPr/>
            <a:lstStyle/>
            <a:p>
              <a:endParaRPr lang="en-US"/>
            </a:p>
          </p:txBody>
        </p:sp>
        <p:sp>
          <p:nvSpPr>
            <p:cNvPr id="236" name="Line 412"/>
            <p:cNvSpPr>
              <a:spLocks noChangeShapeType="1"/>
            </p:cNvSpPr>
            <p:nvPr/>
          </p:nvSpPr>
          <p:spPr bwMode="auto">
            <a:xfrm flipH="1">
              <a:off x="580463" y="4890340"/>
              <a:ext cx="15950" cy="12768"/>
            </a:xfrm>
            <a:prstGeom prst="line">
              <a:avLst/>
            </a:prstGeom>
            <a:noFill/>
            <a:ln w="57150" cap="rnd">
              <a:solidFill>
                <a:srgbClr val="FF0000"/>
              </a:solidFill>
              <a:round/>
              <a:headEnd/>
              <a:tailEnd/>
            </a:ln>
          </p:spPr>
          <p:txBody>
            <a:bodyPr/>
            <a:lstStyle/>
            <a:p>
              <a:endParaRPr lang="en-US"/>
            </a:p>
          </p:txBody>
        </p:sp>
        <p:sp>
          <p:nvSpPr>
            <p:cNvPr id="237" name="Line 413"/>
            <p:cNvSpPr>
              <a:spLocks noChangeShapeType="1"/>
            </p:cNvSpPr>
            <p:nvPr/>
          </p:nvSpPr>
          <p:spPr bwMode="auto">
            <a:xfrm flipH="1">
              <a:off x="564512" y="4903108"/>
              <a:ext cx="15950" cy="12768"/>
            </a:xfrm>
            <a:prstGeom prst="line">
              <a:avLst/>
            </a:prstGeom>
            <a:noFill/>
            <a:ln w="57150" cap="rnd">
              <a:solidFill>
                <a:srgbClr val="FF0000"/>
              </a:solidFill>
              <a:round/>
              <a:headEnd/>
              <a:tailEnd/>
            </a:ln>
          </p:spPr>
          <p:txBody>
            <a:bodyPr/>
            <a:lstStyle/>
            <a:p>
              <a:endParaRPr lang="en-US"/>
            </a:p>
          </p:txBody>
        </p:sp>
        <p:sp>
          <p:nvSpPr>
            <p:cNvPr id="238" name="Line 414"/>
            <p:cNvSpPr>
              <a:spLocks noChangeShapeType="1"/>
            </p:cNvSpPr>
            <p:nvPr/>
          </p:nvSpPr>
          <p:spPr bwMode="auto">
            <a:xfrm flipH="1">
              <a:off x="532611" y="4915876"/>
              <a:ext cx="31901" cy="13440"/>
            </a:xfrm>
            <a:prstGeom prst="line">
              <a:avLst/>
            </a:prstGeom>
            <a:noFill/>
            <a:ln w="57150" cap="rnd">
              <a:solidFill>
                <a:srgbClr val="FF0000"/>
              </a:solidFill>
              <a:round/>
              <a:headEnd/>
              <a:tailEnd/>
            </a:ln>
          </p:spPr>
          <p:txBody>
            <a:bodyPr/>
            <a:lstStyle/>
            <a:p>
              <a:endParaRPr lang="en-US"/>
            </a:p>
          </p:txBody>
        </p:sp>
        <p:sp>
          <p:nvSpPr>
            <p:cNvPr id="239" name="Line 415"/>
            <p:cNvSpPr>
              <a:spLocks noChangeShapeType="1"/>
            </p:cNvSpPr>
            <p:nvPr/>
          </p:nvSpPr>
          <p:spPr bwMode="auto">
            <a:xfrm flipH="1">
              <a:off x="516661" y="4929316"/>
              <a:ext cx="15950" cy="6048"/>
            </a:xfrm>
            <a:prstGeom prst="line">
              <a:avLst/>
            </a:prstGeom>
            <a:noFill/>
            <a:ln w="57150" cap="rnd">
              <a:solidFill>
                <a:srgbClr val="FF0000"/>
              </a:solidFill>
              <a:round/>
              <a:headEnd/>
              <a:tailEnd/>
            </a:ln>
          </p:spPr>
          <p:txBody>
            <a:bodyPr/>
            <a:lstStyle/>
            <a:p>
              <a:endParaRPr lang="en-US"/>
            </a:p>
          </p:txBody>
        </p:sp>
        <p:sp>
          <p:nvSpPr>
            <p:cNvPr id="240" name="Line 416"/>
            <p:cNvSpPr>
              <a:spLocks noChangeShapeType="1"/>
            </p:cNvSpPr>
            <p:nvPr/>
          </p:nvSpPr>
          <p:spPr bwMode="auto">
            <a:xfrm flipH="1">
              <a:off x="500711" y="4935364"/>
              <a:ext cx="15950" cy="13440"/>
            </a:xfrm>
            <a:prstGeom prst="line">
              <a:avLst/>
            </a:prstGeom>
            <a:noFill/>
            <a:ln w="57150" cap="rnd">
              <a:solidFill>
                <a:srgbClr val="FF0000"/>
              </a:solidFill>
              <a:round/>
              <a:headEnd/>
              <a:tailEnd/>
            </a:ln>
          </p:spPr>
          <p:txBody>
            <a:bodyPr/>
            <a:lstStyle/>
            <a:p>
              <a:endParaRPr lang="en-US"/>
            </a:p>
          </p:txBody>
        </p:sp>
        <p:sp>
          <p:nvSpPr>
            <p:cNvPr id="241" name="Line 417"/>
            <p:cNvSpPr>
              <a:spLocks noChangeShapeType="1"/>
            </p:cNvSpPr>
            <p:nvPr/>
          </p:nvSpPr>
          <p:spPr bwMode="auto">
            <a:xfrm flipH="1">
              <a:off x="484761" y="4948804"/>
              <a:ext cx="15950" cy="12768"/>
            </a:xfrm>
            <a:prstGeom prst="line">
              <a:avLst/>
            </a:prstGeom>
            <a:noFill/>
            <a:ln w="57150" cap="rnd">
              <a:solidFill>
                <a:srgbClr val="FF0000"/>
              </a:solidFill>
              <a:round/>
              <a:headEnd/>
              <a:tailEnd/>
            </a:ln>
          </p:spPr>
          <p:txBody>
            <a:bodyPr/>
            <a:lstStyle/>
            <a:p>
              <a:endParaRPr lang="en-US"/>
            </a:p>
          </p:txBody>
        </p:sp>
        <p:sp>
          <p:nvSpPr>
            <p:cNvPr id="242" name="Line 418"/>
            <p:cNvSpPr>
              <a:spLocks noChangeShapeType="1"/>
            </p:cNvSpPr>
            <p:nvPr/>
          </p:nvSpPr>
          <p:spPr bwMode="auto">
            <a:xfrm flipH="1">
              <a:off x="468810" y="4961572"/>
              <a:ext cx="15950" cy="6720"/>
            </a:xfrm>
            <a:prstGeom prst="line">
              <a:avLst/>
            </a:prstGeom>
            <a:noFill/>
            <a:ln w="57150" cap="rnd">
              <a:solidFill>
                <a:srgbClr val="FF0000"/>
              </a:solidFill>
              <a:round/>
              <a:headEnd/>
              <a:tailEnd/>
            </a:ln>
          </p:spPr>
          <p:txBody>
            <a:bodyPr/>
            <a:lstStyle/>
            <a:p>
              <a:endParaRPr lang="en-US"/>
            </a:p>
          </p:txBody>
        </p:sp>
        <p:sp>
          <p:nvSpPr>
            <p:cNvPr id="243" name="Line 419"/>
            <p:cNvSpPr>
              <a:spLocks noChangeShapeType="1"/>
            </p:cNvSpPr>
            <p:nvPr/>
          </p:nvSpPr>
          <p:spPr bwMode="auto">
            <a:xfrm flipH="1">
              <a:off x="452860" y="4968292"/>
              <a:ext cx="15950" cy="12768"/>
            </a:xfrm>
            <a:prstGeom prst="line">
              <a:avLst/>
            </a:prstGeom>
            <a:noFill/>
            <a:ln w="57150" cap="rnd">
              <a:solidFill>
                <a:srgbClr val="FF0000"/>
              </a:solidFill>
              <a:round/>
              <a:headEnd/>
              <a:tailEnd/>
            </a:ln>
          </p:spPr>
          <p:txBody>
            <a:bodyPr/>
            <a:lstStyle/>
            <a:p>
              <a:endParaRPr lang="en-US"/>
            </a:p>
          </p:txBody>
        </p:sp>
        <p:sp>
          <p:nvSpPr>
            <p:cNvPr id="244" name="Line 420"/>
            <p:cNvSpPr>
              <a:spLocks noChangeShapeType="1"/>
            </p:cNvSpPr>
            <p:nvPr/>
          </p:nvSpPr>
          <p:spPr bwMode="auto">
            <a:xfrm flipH="1">
              <a:off x="420959" y="4981060"/>
              <a:ext cx="31901" cy="6720"/>
            </a:xfrm>
            <a:prstGeom prst="line">
              <a:avLst/>
            </a:prstGeom>
            <a:noFill/>
            <a:ln w="57150" cap="rnd">
              <a:solidFill>
                <a:srgbClr val="FF0000"/>
              </a:solidFill>
              <a:round/>
              <a:headEnd/>
              <a:tailEnd/>
            </a:ln>
          </p:spPr>
          <p:txBody>
            <a:bodyPr/>
            <a:lstStyle/>
            <a:p>
              <a:endParaRPr lang="en-US"/>
            </a:p>
          </p:txBody>
        </p:sp>
        <p:sp>
          <p:nvSpPr>
            <p:cNvPr id="245" name="Line 421"/>
            <p:cNvSpPr>
              <a:spLocks noChangeShapeType="1"/>
            </p:cNvSpPr>
            <p:nvPr/>
          </p:nvSpPr>
          <p:spPr bwMode="auto">
            <a:xfrm flipH="1">
              <a:off x="405009" y="4987780"/>
              <a:ext cx="15950" cy="12768"/>
            </a:xfrm>
            <a:prstGeom prst="line">
              <a:avLst/>
            </a:prstGeom>
            <a:noFill/>
            <a:ln w="57150" cap="rnd">
              <a:solidFill>
                <a:srgbClr val="FF0000"/>
              </a:solidFill>
              <a:round/>
              <a:headEnd/>
              <a:tailEnd/>
            </a:ln>
          </p:spPr>
          <p:txBody>
            <a:bodyPr/>
            <a:lstStyle/>
            <a:p>
              <a:endParaRPr lang="en-US"/>
            </a:p>
          </p:txBody>
        </p:sp>
        <p:sp>
          <p:nvSpPr>
            <p:cNvPr id="246" name="Line 422"/>
            <p:cNvSpPr>
              <a:spLocks noChangeShapeType="1"/>
            </p:cNvSpPr>
            <p:nvPr/>
          </p:nvSpPr>
          <p:spPr bwMode="auto">
            <a:xfrm flipH="1">
              <a:off x="389059" y="5000547"/>
              <a:ext cx="15950" cy="6720"/>
            </a:xfrm>
            <a:prstGeom prst="line">
              <a:avLst/>
            </a:prstGeom>
            <a:noFill/>
            <a:ln w="57150" cap="rnd">
              <a:solidFill>
                <a:srgbClr val="FF0000"/>
              </a:solidFill>
              <a:round/>
              <a:headEnd/>
              <a:tailEnd/>
            </a:ln>
          </p:spPr>
          <p:txBody>
            <a:bodyPr/>
            <a:lstStyle/>
            <a:p>
              <a:endParaRPr lang="en-US"/>
            </a:p>
          </p:txBody>
        </p:sp>
        <p:sp>
          <p:nvSpPr>
            <p:cNvPr id="247" name="Line 423"/>
            <p:cNvSpPr>
              <a:spLocks noChangeShapeType="1"/>
            </p:cNvSpPr>
            <p:nvPr/>
          </p:nvSpPr>
          <p:spPr bwMode="auto">
            <a:xfrm flipH="1">
              <a:off x="373109" y="5007267"/>
              <a:ext cx="15950" cy="12768"/>
            </a:xfrm>
            <a:prstGeom prst="line">
              <a:avLst/>
            </a:prstGeom>
            <a:noFill/>
            <a:ln w="57150" cap="rnd">
              <a:solidFill>
                <a:srgbClr val="FF0000"/>
              </a:solidFill>
              <a:round/>
              <a:headEnd/>
              <a:tailEnd/>
            </a:ln>
          </p:spPr>
          <p:txBody>
            <a:bodyPr/>
            <a:lstStyle/>
            <a:p>
              <a:endParaRPr lang="en-US"/>
            </a:p>
          </p:txBody>
        </p:sp>
        <p:sp>
          <p:nvSpPr>
            <p:cNvPr id="248" name="Line 424"/>
            <p:cNvSpPr>
              <a:spLocks noChangeShapeType="1"/>
            </p:cNvSpPr>
            <p:nvPr/>
          </p:nvSpPr>
          <p:spPr bwMode="auto">
            <a:xfrm flipH="1">
              <a:off x="357158" y="5020035"/>
              <a:ext cx="15950" cy="6720"/>
            </a:xfrm>
            <a:prstGeom prst="line">
              <a:avLst/>
            </a:prstGeom>
            <a:noFill/>
            <a:ln w="57150" cap="rnd">
              <a:solidFill>
                <a:srgbClr val="FF0000"/>
              </a:solidFill>
              <a:round/>
              <a:headEnd/>
              <a:tailEnd/>
            </a:ln>
          </p:spPr>
          <p:txBody>
            <a:bodyPr/>
            <a:lstStyle/>
            <a:p>
              <a:endParaRPr lang="en-US"/>
            </a:p>
          </p:txBody>
        </p:sp>
      </p:grpSp>
      <p:grpSp>
        <p:nvGrpSpPr>
          <p:cNvPr id="249" name="Group 2270"/>
          <p:cNvGrpSpPr>
            <a:grpSpLocks/>
          </p:cNvGrpSpPr>
          <p:nvPr/>
        </p:nvGrpSpPr>
        <p:grpSpPr bwMode="auto">
          <a:xfrm>
            <a:off x="1175657" y="2571750"/>
            <a:ext cx="3396344" cy="990600"/>
            <a:chOff x="642676" y="1571597"/>
            <a:chExt cx="3991965" cy="1357509"/>
          </a:xfrm>
        </p:grpSpPr>
        <p:sp>
          <p:nvSpPr>
            <p:cNvPr id="250" name="Line 4"/>
            <p:cNvSpPr>
              <a:spLocks noChangeShapeType="1"/>
            </p:cNvSpPr>
            <p:nvPr/>
          </p:nvSpPr>
          <p:spPr bwMode="auto">
            <a:xfrm flipV="1">
              <a:off x="1424905" y="2213966"/>
              <a:ext cx="14719" cy="19486"/>
            </a:xfrm>
            <a:prstGeom prst="line">
              <a:avLst/>
            </a:prstGeom>
            <a:noFill/>
            <a:ln w="57150" cap="rnd">
              <a:solidFill>
                <a:srgbClr val="66FF33"/>
              </a:solidFill>
              <a:round/>
              <a:headEnd/>
              <a:tailEnd/>
            </a:ln>
          </p:spPr>
          <p:txBody>
            <a:bodyPr/>
            <a:lstStyle/>
            <a:p>
              <a:endParaRPr lang="en-US"/>
            </a:p>
          </p:txBody>
        </p:sp>
        <p:sp>
          <p:nvSpPr>
            <p:cNvPr id="251" name="Line 5"/>
            <p:cNvSpPr>
              <a:spLocks noChangeShapeType="1"/>
            </p:cNvSpPr>
            <p:nvPr/>
          </p:nvSpPr>
          <p:spPr bwMode="auto">
            <a:xfrm flipV="1">
              <a:off x="1439624" y="2201199"/>
              <a:ext cx="29438" cy="12767"/>
            </a:xfrm>
            <a:prstGeom prst="line">
              <a:avLst/>
            </a:prstGeom>
            <a:noFill/>
            <a:ln w="57150" cap="rnd">
              <a:solidFill>
                <a:srgbClr val="66FF33"/>
              </a:solidFill>
              <a:round/>
              <a:headEnd/>
              <a:tailEnd/>
            </a:ln>
          </p:spPr>
          <p:txBody>
            <a:bodyPr/>
            <a:lstStyle/>
            <a:p>
              <a:endParaRPr lang="en-US"/>
            </a:p>
          </p:txBody>
        </p:sp>
        <p:sp>
          <p:nvSpPr>
            <p:cNvPr id="252" name="Line 6"/>
            <p:cNvSpPr>
              <a:spLocks noChangeShapeType="1"/>
            </p:cNvSpPr>
            <p:nvPr/>
          </p:nvSpPr>
          <p:spPr bwMode="auto">
            <a:xfrm flipV="1">
              <a:off x="1469063" y="2181713"/>
              <a:ext cx="14719" cy="19486"/>
            </a:xfrm>
            <a:prstGeom prst="line">
              <a:avLst/>
            </a:prstGeom>
            <a:noFill/>
            <a:ln w="57150" cap="rnd">
              <a:solidFill>
                <a:srgbClr val="66FF33"/>
              </a:solidFill>
              <a:round/>
              <a:headEnd/>
              <a:tailEnd/>
            </a:ln>
          </p:spPr>
          <p:txBody>
            <a:bodyPr/>
            <a:lstStyle/>
            <a:p>
              <a:endParaRPr lang="en-US"/>
            </a:p>
          </p:txBody>
        </p:sp>
        <p:sp>
          <p:nvSpPr>
            <p:cNvPr id="253" name="Line 7"/>
            <p:cNvSpPr>
              <a:spLocks noChangeShapeType="1"/>
            </p:cNvSpPr>
            <p:nvPr/>
          </p:nvSpPr>
          <p:spPr bwMode="auto">
            <a:xfrm flipV="1">
              <a:off x="1483782" y="2162227"/>
              <a:ext cx="14719" cy="19486"/>
            </a:xfrm>
            <a:prstGeom prst="line">
              <a:avLst/>
            </a:prstGeom>
            <a:noFill/>
            <a:ln w="57150" cap="rnd">
              <a:solidFill>
                <a:srgbClr val="66FF33"/>
              </a:solidFill>
              <a:round/>
              <a:headEnd/>
              <a:tailEnd/>
            </a:ln>
          </p:spPr>
          <p:txBody>
            <a:bodyPr/>
            <a:lstStyle/>
            <a:p>
              <a:endParaRPr lang="en-US"/>
            </a:p>
          </p:txBody>
        </p:sp>
        <p:sp>
          <p:nvSpPr>
            <p:cNvPr id="254" name="Line 8"/>
            <p:cNvSpPr>
              <a:spLocks noChangeShapeType="1"/>
            </p:cNvSpPr>
            <p:nvPr/>
          </p:nvSpPr>
          <p:spPr bwMode="auto">
            <a:xfrm flipV="1">
              <a:off x="1498501" y="2149460"/>
              <a:ext cx="14719" cy="12767"/>
            </a:xfrm>
            <a:prstGeom prst="line">
              <a:avLst/>
            </a:prstGeom>
            <a:noFill/>
            <a:ln w="57150" cap="rnd">
              <a:solidFill>
                <a:srgbClr val="66FF33"/>
              </a:solidFill>
              <a:round/>
              <a:headEnd/>
              <a:tailEnd/>
            </a:ln>
          </p:spPr>
          <p:txBody>
            <a:bodyPr/>
            <a:lstStyle/>
            <a:p>
              <a:endParaRPr lang="en-US"/>
            </a:p>
          </p:txBody>
        </p:sp>
        <p:sp>
          <p:nvSpPr>
            <p:cNvPr id="255" name="Freeform 9"/>
            <p:cNvSpPr>
              <a:spLocks/>
            </p:cNvSpPr>
            <p:nvPr/>
          </p:nvSpPr>
          <p:spPr bwMode="auto">
            <a:xfrm>
              <a:off x="1513220" y="2129974"/>
              <a:ext cx="14719"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66FF33"/>
              </a:solidFill>
              <a:round/>
              <a:headEnd/>
              <a:tailEnd/>
            </a:ln>
          </p:spPr>
          <p:txBody>
            <a:bodyPr/>
            <a:lstStyle/>
            <a:p>
              <a:endParaRPr lang="en-US"/>
            </a:p>
          </p:txBody>
        </p:sp>
        <p:sp>
          <p:nvSpPr>
            <p:cNvPr id="256" name="Line 10"/>
            <p:cNvSpPr>
              <a:spLocks noChangeShapeType="1"/>
            </p:cNvSpPr>
            <p:nvPr/>
          </p:nvSpPr>
          <p:spPr bwMode="auto">
            <a:xfrm flipV="1">
              <a:off x="1527940" y="2116535"/>
              <a:ext cx="14719" cy="13439"/>
            </a:xfrm>
            <a:prstGeom prst="line">
              <a:avLst/>
            </a:prstGeom>
            <a:noFill/>
            <a:ln w="57150" cap="rnd">
              <a:solidFill>
                <a:srgbClr val="66FF33"/>
              </a:solidFill>
              <a:round/>
              <a:headEnd/>
              <a:tailEnd/>
            </a:ln>
          </p:spPr>
          <p:txBody>
            <a:bodyPr/>
            <a:lstStyle/>
            <a:p>
              <a:endParaRPr lang="en-US"/>
            </a:p>
          </p:txBody>
        </p:sp>
        <p:sp>
          <p:nvSpPr>
            <p:cNvPr id="257" name="Freeform 11"/>
            <p:cNvSpPr>
              <a:spLocks/>
            </p:cNvSpPr>
            <p:nvPr/>
          </p:nvSpPr>
          <p:spPr bwMode="auto">
            <a:xfrm>
              <a:off x="1542659" y="2097049"/>
              <a:ext cx="29438" cy="19486"/>
            </a:xfrm>
            <a:custGeom>
              <a:avLst/>
              <a:gdLst>
                <a:gd name="T0" fmla="*/ 0 w 12"/>
                <a:gd name="T1" fmla="*/ 2147483647 h 18"/>
                <a:gd name="T2" fmla="*/ 2147483647 w 12"/>
                <a:gd name="T3" fmla="*/ 2147483647 h 18"/>
                <a:gd name="T4" fmla="*/ 2147483647 w 12"/>
                <a:gd name="T5" fmla="*/ 0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18"/>
                  </a:moveTo>
                  <a:lnTo>
                    <a:pt x="6" y="6"/>
                  </a:lnTo>
                  <a:lnTo>
                    <a:pt x="12" y="0"/>
                  </a:lnTo>
                </a:path>
              </a:pathLst>
            </a:custGeom>
            <a:noFill/>
            <a:ln w="57150" cap="rnd">
              <a:solidFill>
                <a:srgbClr val="66FF33"/>
              </a:solidFill>
              <a:round/>
              <a:headEnd/>
              <a:tailEnd/>
            </a:ln>
          </p:spPr>
          <p:txBody>
            <a:bodyPr/>
            <a:lstStyle/>
            <a:p>
              <a:endParaRPr lang="en-US"/>
            </a:p>
          </p:txBody>
        </p:sp>
        <p:sp>
          <p:nvSpPr>
            <p:cNvPr id="258" name="Line 12"/>
            <p:cNvSpPr>
              <a:spLocks noChangeShapeType="1"/>
            </p:cNvSpPr>
            <p:nvPr/>
          </p:nvSpPr>
          <p:spPr bwMode="auto">
            <a:xfrm flipV="1">
              <a:off x="1572097" y="2084283"/>
              <a:ext cx="14719" cy="12767"/>
            </a:xfrm>
            <a:prstGeom prst="line">
              <a:avLst/>
            </a:prstGeom>
            <a:noFill/>
            <a:ln w="57150" cap="rnd">
              <a:solidFill>
                <a:srgbClr val="66FF33"/>
              </a:solidFill>
              <a:round/>
              <a:headEnd/>
              <a:tailEnd/>
            </a:ln>
          </p:spPr>
          <p:txBody>
            <a:bodyPr/>
            <a:lstStyle/>
            <a:p>
              <a:endParaRPr lang="en-US"/>
            </a:p>
          </p:txBody>
        </p:sp>
        <p:sp>
          <p:nvSpPr>
            <p:cNvPr id="259" name="Line 13"/>
            <p:cNvSpPr>
              <a:spLocks noChangeShapeType="1"/>
            </p:cNvSpPr>
            <p:nvPr/>
          </p:nvSpPr>
          <p:spPr bwMode="auto">
            <a:xfrm flipV="1">
              <a:off x="1586817" y="2064797"/>
              <a:ext cx="14719" cy="19486"/>
            </a:xfrm>
            <a:prstGeom prst="line">
              <a:avLst/>
            </a:prstGeom>
            <a:noFill/>
            <a:ln w="57150" cap="rnd">
              <a:solidFill>
                <a:srgbClr val="66FF33"/>
              </a:solidFill>
              <a:round/>
              <a:headEnd/>
              <a:tailEnd/>
            </a:ln>
          </p:spPr>
          <p:txBody>
            <a:bodyPr/>
            <a:lstStyle/>
            <a:p>
              <a:endParaRPr lang="en-US"/>
            </a:p>
          </p:txBody>
        </p:sp>
        <p:sp>
          <p:nvSpPr>
            <p:cNvPr id="260" name="Line 14"/>
            <p:cNvSpPr>
              <a:spLocks noChangeShapeType="1"/>
            </p:cNvSpPr>
            <p:nvPr/>
          </p:nvSpPr>
          <p:spPr bwMode="auto">
            <a:xfrm flipV="1">
              <a:off x="1601536" y="2045310"/>
              <a:ext cx="14719" cy="19486"/>
            </a:xfrm>
            <a:prstGeom prst="line">
              <a:avLst/>
            </a:prstGeom>
            <a:noFill/>
            <a:ln w="57150" cap="rnd">
              <a:solidFill>
                <a:srgbClr val="66FF33"/>
              </a:solidFill>
              <a:round/>
              <a:headEnd/>
              <a:tailEnd/>
            </a:ln>
          </p:spPr>
          <p:txBody>
            <a:bodyPr/>
            <a:lstStyle/>
            <a:p>
              <a:endParaRPr lang="en-US"/>
            </a:p>
          </p:txBody>
        </p:sp>
        <p:sp>
          <p:nvSpPr>
            <p:cNvPr id="261" name="Line 15"/>
            <p:cNvSpPr>
              <a:spLocks noChangeShapeType="1"/>
            </p:cNvSpPr>
            <p:nvPr/>
          </p:nvSpPr>
          <p:spPr bwMode="auto">
            <a:xfrm flipV="1">
              <a:off x="1616255" y="2032544"/>
              <a:ext cx="14719" cy="12767"/>
            </a:xfrm>
            <a:prstGeom prst="line">
              <a:avLst/>
            </a:prstGeom>
            <a:noFill/>
            <a:ln w="57150" cap="rnd">
              <a:solidFill>
                <a:srgbClr val="66FF33"/>
              </a:solidFill>
              <a:round/>
              <a:headEnd/>
              <a:tailEnd/>
            </a:ln>
          </p:spPr>
          <p:txBody>
            <a:bodyPr/>
            <a:lstStyle/>
            <a:p>
              <a:endParaRPr lang="en-US"/>
            </a:p>
          </p:txBody>
        </p:sp>
        <p:sp>
          <p:nvSpPr>
            <p:cNvPr id="262" name="Freeform 16"/>
            <p:cNvSpPr>
              <a:spLocks/>
            </p:cNvSpPr>
            <p:nvPr/>
          </p:nvSpPr>
          <p:spPr bwMode="auto">
            <a:xfrm>
              <a:off x="1630974" y="2013058"/>
              <a:ext cx="14719"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66FF33"/>
              </a:solidFill>
              <a:round/>
              <a:headEnd/>
              <a:tailEnd/>
            </a:ln>
          </p:spPr>
          <p:txBody>
            <a:bodyPr/>
            <a:lstStyle/>
            <a:p>
              <a:endParaRPr lang="en-US"/>
            </a:p>
          </p:txBody>
        </p:sp>
        <p:sp>
          <p:nvSpPr>
            <p:cNvPr id="263" name="Line 17"/>
            <p:cNvSpPr>
              <a:spLocks noChangeShapeType="1"/>
            </p:cNvSpPr>
            <p:nvPr/>
          </p:nvSpPr>
          <p:spPr bwMode="auto">
            <a:xfrm flipV="1">
              <a:off x="1645694" y="1999619"/>
              <a:ext cx="29438" cy="13439"/>
            </a:xfrm>
            <a:prstGeom prst="line">
              <a:avLst/>
            </a:prstGeom>
            <a:noFill/>
            <a:ln w="57150" cap="rnd">
              <a:solidFill>
                <a:srgbClr val="66FF33"/>
              </a:solidFill>
              <a:round/>
              <a:headEnd/>
              <a:tailEnd/>
            </a:ln>
          </p:spPr>
          <p:txBody>
            <a:bodyPr/>
            <a:lstStyle/>
            <a:p>
              <a:endParaRPr lang="en-US"/>
            </a:p>
          </p:txBody>
        </p:sp>
        <p:sp>
          <p:nvSpPr>
            <p:cNvPr id="264" name="Line 18"/>
            <p:cNvSpPr>
              <a:spLocks noChangeShapeType="1"/>
            </p:cNvSpPr>
            <p:nvPr/>
          </p:nvSpPr>
          <p:spPr bwMode="auto">
            <a:xfrm flipV="1">
              <a:off x="1675132" y="1986852"/>
              <a:ext cx="14719" cy="12767"/>
            </a:xfrm>
            <a:prstGeom prst="line">
              <a:avLst/>
            </a:prstGeom>
            <a:noFill/>
            <a:ln w="57150" cap="rnd">
              <a:solidFill>
                <a:srgbClr val="66FF33"/>
              </a:solidFill>
              <a:round/>
              <a:headEnd/>
              <a:tailEnd/>
            </a:ln>
          </p:spPr>
          <p:txBody>
            <a:bodyPr/>
            <a:lstStyle/>
            <a:p>
              <a:endParaRPr lang="en-US"/>
            </a:p>
          </p:txBody>
        </p:sp>
        <p:sp>
          <p:nvSpPr>
            <p:cNvPr id="265" name="Freeform 19"/>
            <p:cNvSpPr>
              <a:spLocks/>
            </p:cNvSpPr>
            <p:nvPr/>
          </p:nvSpPr>
          <p:spPr bwMode="auto">
            <a:xfrm>
              <a:off x="1689851" y="1967366"/>
              <a:ext cx="14719"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66FF33"/>
              </a:solidFill>
              <a:round/>
              <a:headEnd/>
              <a:tailEnd/>
            </a:ln>
          </p:spPr>
          <p:txBody>
            <a:bodyPr/>
            <a:lstStyle/>
            <a:p>
              <a:endParaRPr lang="en-US"/>
            </a:p>
          </p:txBody>
        </p:sp>
        <p:sp>
          <p:nvSpPr>
            <p:cNvPr id="266" name="Line 20"/>
            <p:cNvSpPr>
              <a:spLocks noChangeShapeType="1"/>
            </p:cNvSpPr>
            <p:nvPr/>
          </p:nvSpPr>
          <p:spPr bwMode="auto">
            <a:xfrm flipV="1">
              <a:off x="1704570" y="1954599"/>
              <a:ext cx="14719" cy="12767"/>
            </a:xfrm>
            <a:prstGeom prst="line">
              <a:avLst/>
            </a:prstGeom>
            <a:noFill/>
            <a:ln w="57150" cap="rnd">
              <a:solidFill>
                <a:srgbClr val="66FF33"/>
              </a:solidFill>
              <a:round/>
              <a:headEnd/>
              <a:tailEnd/>
            </a:ln>
          </p:spPr>
          <p:txBody>
            <a:bodyPr/>
            <a:lstStyle/>
            <a:p>
              <a:endParaRPr lang="en-US"/>
            </a:p>
          </p:txBody>
        </p:sp>
        <p:sp>
          <p:nvSpPr>
            <p:cNvPr id="267" name="Freeform 21"/>
            <p:cNvSpPr>
              <a:spLocks/>
            </p:cNvSpPr>
            <p:nvPr/>
          </p:nvSpPr>
          <p:spPr bwMode="auto">
            <a:xfrm>
              <a:off x="1719290" y="1935113"/>
              <a:ext cx="14719"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66FF33"/>
              </a:solidFill>
              <a:round/>
              <a:headEnd/>
              <a:tailEnd/>
            </a:ln>
          </p:spPr>
          <p:txBody>
            <a:bodyPr/>
            <a:lstStyle/>
            <a:p>
              <a:endParaRPr lang="en-US"/>
            </a:p>
          </p:txBody>
        </p:sp>
        <p:sp>
          <p:nvSpPr>
            <p:cNvPr id="268" name="Line 22"/>
            <p:cNvSpPr>
              <a:spLocks noChangeShapeType="1"/>
            </p:cNvSpPr>
            <p:nvPr/>
          </p:nvSpPr>
          <p:spPr bwMode="auto">
            <a:xfrm flipV="1">
              <a:off x="1734009" y="1921675"/>
              <a:ext cx="29438" cy="13439"/>
            </a:xfrm>
            <a:prstGeom prst="line">
              <a:avLst/>
            </a:prstGeom>
            <a:noFill/>
            <a:ln w="57150" cap="rnd">
              <a:solidFill>
                <a:srgbClr val="66FF33"/>
              </a:solidFill>
              <a:round/>
              <a:headEnd/>
              <a:tailEnd/>
            </a:ln>
          </p:spPr>
          <p:txBody>
            <a:bodyPr/>
            <a:lstStyle/>
            <a:p>
              <a:endParaRPr lang="en-US"/>
            </a:p>
          </p:txBody>
        </p:sp>
        <p:sp>
          <p:nvSpPr>
            <p:cNvPr id="269" name="Line 23"/>
            <p:cNvSpPr>
              <a:spLocks noChangeShapeType="1"/>
            </p:cNvSpPr>
            <p:nvPr/>
          </p:nvSpPr>
          <p:spPr bwMode="auto">
            <a:xfrm flipV="1">
              <a:off x="1763447" y="1908908"/>
              <a:ext cx="14719" cy="12767"/>
            </a:xfrm>
            <a:prstGeom prst="line">
              <a:avLst/>
            </a:prstGeom>
            <a:noFill/>
            <a:ln w="57150" cap="rnd">
              <a:solidFill>
                <a:srgbClr val="66FF33"/>
              </a:solidFill>
              <a:round/>
              <a:headEnd/>
              <a:tailEnd/>
            </a:ln>
          </p:spPr>
          <p:txBody>
            <a:bodyPr/>
            <a:lstStyle/>
            <a:p>
              <a:endParaRPr lang="en-US"/>
            </a:p>
          </p:txBody>
        </p:sp>
        <p:sp>
          <p:nvSpPr>
            <p:cNvPr id="270" name="Line 24"/>
            <p:cNvSpPr>
              <a:spLocks noChangeShapeType="1"/>
            </p:cNvSpPr>
            <p:nvPr/>
          </p:nvSpPr>
          <p:spPr bwMode="auto">
            <a:xfrm flipV="1">
              <a:off x="1778167" y="1896141"/>
              <a:ext cx="14719" cy="12767"/>
            </a:xfrm>
            <a:prstGeom prst="line">
              <a:avLst/>
            </a:prstGeom>
            <a:noFill/>
            <a:ln w="57150" cap="rnd">
              <a:solidFill>
                <a:srgbClr val="66FF33"/>
              </a:solidFill>
              <a:round/>
              <a:headEnd/>
              <a:tailEnd/>
            </a:ln>
          </p:spPr>
          <p:txBody>
            <a:bodyPr/>
            <a:lstStyle/>
            <a:p>
              <a:endParaRPr lang="en-US"/>
            </a:p>
          </p:txBody>
        </p:sp>
        <p:sp>
          <p:nvSpPr>
            <p:cNvPr id="271" name="Freeform 25"/>
            <p:cNvSpPr>
              <a:spLocks/>
            </p:cNvSpPr>
            <p:nvPr/>
          </p:nvSpPr>
          <p:spPr bwMode="auto">
            <a:xfrm>
              <a:off x="1792886" y="1876655"/>
              <a:ext cx="14719" cy="19486"/>
            </a:xfrm>
            <a:custGeom>
              <a:avLst/>
              <a:gdLst>
                <a:gd name="T0" fmla="*/ 0 w 6"/>
                <a:gd name="T1" fmla="*/ 2147483647 h 18"/>
                <a:gd name="T2" fmla="*/ 0 w 6"/>
                <a:gd name="T3" fmla="*/ 2147483647 h 18"/>
                <a:gd name="T4" fmla="*/ 2147483647 w 6"/>
                <a:gd name="T5" fmla="*/ 0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18"/>
                  </a:moveTo>
                  <a:lnTo>
                    <a:pt x="0" y="6"/>
                  </a:lnTo>
                  <a:lnTo>
                    <a:pt x="6" y="0"/>
                  </a:lnTo>
                </a:path>
              </a:pathLst>
            </a:custGeom>
            <a:noFill/>
            <a:ln w="57150" cap="rnd">
              <a:solidFill>
                <a:srgbClr val="66FF33"/>
              </a:solidFill>
              <a:round/>
              <a:headEnd/>
              <a:tailEnd/>
            </a:ln>
          </p:spPr>
          <p:txBody>
            <a:bodyPr/>
            <a:lstStyle/>
            <a:p>
              <a:endParaRPr lang="en-US"/>
            </a:p>
          </p:txBody>
        </p:sp>
        <p:sp>
          <p:nvSpPr>
            <p:cNvPr id="272" name="Line 26"/>
            <p:cNvSpPr>
              <a:spLocks noChangeShapeType="1"/>
            </p:cNvSpPr>
            <p:nvPr/>
          </p:nvSpPr>
          <p:spPr bwMode="auto">
            <a:xfrm flipV="1">
              <a:off x="1807605" y="1863888"/>
              <a:ext cx="14719" cy="12767"/>
            </a:xfrm>
            <a:prstGeom prst="line">
              <a:avLst/>
            </a:prstGeom>
            <a:noFill/>
            <a:ln w="57150" cap="rnd">
              <a:solidFill>
                <a:srgbClr val="66FF33"/>
              </a:solidFill>
              <a:round/>
              <a:headEnd/>
              <a:tailEnd/>
            </a:ln>
          </p:spPr>
          <p:txBody>
            <a:bodyPr/>
            <a:lstStyle/>
            <a:p>
              <a:endParaRPr lang="en-US"/>
            </a:p>
          </p:txBody>
        </p:sp>
        <p:sp>
          <p:nvSpPr>
            <p:cNvPr id="273" name="Line 27"/>
            <p:cNvSpPr>
              <a:spLocks noChangeShapeType="1"/>
            </p:cNvSpPr>
            <p:nvPr/>
          </p:nvSpPr>
          <p:spPr bwMode="auto">
            <a:xfrm flipV="1">
              <a:off x="1822324" y="1850450"/>
              <a:ext cx="14719" cy="13439"/>
            </a:xfrm>
            <a:prstGeom prst="line">
              <a:avLst/>
            </a:prstGeom>
            <a:noFill/>
            <a:ln w="57150" cap="rnd">
              <a:solidFill>
                <a:srgbClr val="66FF33"/>
              </a:solidFill>
              <a:round/>
              <a:headEnd/>
              <a:tailEnd/>
            </a:ln>
          </p:spPr>
          <p:txBody>
            <a:bodyPr/>
            <a:lstStyle/>
            <a:p>
              <a:endParaRPr lang="en-US"/>
            </a:p>
          </p:txBody>
        </p:sp>
        <p:sp>
          <p:nvSpPr>
            <p:cNvPr id="274" name="Line 28"/>
            <p:cNvSpPr>
              <a:spLocks noChangeShapeType="1"/>
            </p:cNvSpPr>
            <p:nvPr/>
          </p:nvSpPr>
          <p:spPr bwMode="auto">
            <a:xfrm flipV="1">
              <a:off x="1837044" y="1837683"/>
              <a:ext cx="29438" cy="12767"/>
            </a:xfrm>
            <a:prstGeom prst="line">
              <a:avLst/>
            </a:prstGeom>
            <a:noFill/>
            <a:ln w="57150" cap="rnd">
              <a:solidFill>
                <a:srgbClr val="66FF33"/>
              </a:solidFill>
              <a:round/>
              <a:headEnd/>
              <a:tailEnd/>
            </a:ln>
          </p:spPr>
          <p:txBody>
            <a:bodyPr/>
            <a:lstStyle/>
            <a:p>
              <a:endParaRPr lang="en-US"/>
            </a:p>
          </p:txBody>
        </p:sp>
        <p:sp>
          <p:nvSpPr>
            <p:cNvPr id="275" name="Line 29"/>
            <p:cNvSpPr>
              <a:spLocks noChangeShapeType="1"/>
            </p:cNvSpPr>
            <p:nvPr/>
          </p:nvSpPr>
          <p:spPr bwMode="auto">
            <a:xfrm flipV="1">
              <a:off x="1866482" y="1824916"/>
              <a:ext cx="14719" cy="12767"/>
            </a:xfrm>
            <a:prstGeom prst="line">
              <a:avLst/>
            </a:prstGeom>
            <a:noFill/>
            <a:ln w="57150" cap="rnd">
              <a:solidFill>
                <a:srgbClr val="66FF33"/>
              </a:solidFill>
              <a:round/>
              <a:headEnd/>
              <a:tailEnd/>
            </a:ln>
          </p:spPr>
          <p:txBody>
            <a:bodyPr/>
            <a:lstStyle/>
            <a:p>
              <a:endParaRPr lang="en-US"/>
            </a:p>
          </p:txBody>
        </p:sp>
        <p:sp>
          <p:nvSpPr>
            <p:cNvPr id="276" name="Line 30"/>
            <p:cNvSpPr>
              <a:spLocks noChangeShapeType="1"/>
            </p:cNvSpPr>
            <p:nvPr/>
          </p:nvSpPr>
          <p:spPr bwMode="auto">
            <a:xfrm flipV="1">
              <a:off x="1881201" y="1811477"/>
              <a:ext cx="14719" cy="13439"/>
            </a:xfrm>
            <a:prstGeom prst="line">
              <a:avLst/>
            </a:prstGeom>
            <a:noFill/>
            <a:ln w="57150" cap="rnd">
              <a:solidFill>
                <a:srgbClr val="66FF33"/>
              </a:solidFill>
              <a:round/>
              <a:headEnd/>
              <a:tailEnd/>
            </a:ln>
          </p:spPr>
          <p:txBody>
            <a:bodyPr/>
            <a:lstStyle/>
            <a:p>
              <a:endParaRPr lang="en-US"/>
            </a:p>
          </p:txBody>
        </p:sp>
        <p:sp>
          <p:nvSpPr>
            <p:cNvPr id="277" name="Line 31"/>
            <p:cNvSpPr>
              <a:spLocks noChangeShapeType="1"/>
            </p:cNvSpPr>
            <p:nvPr/>
          </p:nvSpPr>
          <p:spPr bwMode="auto">
            <a:xfrm flipV="1">
              <a:off x="1895921" y="1798711"/>
              <a:ext cx="14719" cy="12767"/>
            </a:xfrm>
            <a:prstGeom prst="line">
              <a:avLst/>
            </a:prstGeom>
            <a:noFill/>
            <a:ln w="57150" cap="rnd">
              <a:solidFill>
                <a:srgbClr val="66FF33"/>
              </a:solidFill>
              <a:round/>
              <a:headEnd/>
              <a:tailEnd/>
            </a:ln>
          </p:spPr>
          <p:txBody>
            <a:bodyPr/>
            <a:lstStyle/>
            <a:p>
              <a:endParaRPr lang="en-US"/>
            </a:p>
          </p:txBody>
        </p:sp>
        <p:sp>
          <p:nvSpPr>
            <p:cNvPr id="278" name="Line 32"/>
            <p:cNvSpPr>
              <a:spLocks noChangeShapeType="1"/>
            </p:cNvSpPr>
            <p:nvPr/>
          </p:nvSpPr>
          <p:spPr bwMode="auto">
            <a:xfrm flipV="1">
              <a:off x="1910640" y="1785944"/>
              <a:ext cx="14719" cy="12767"/>
            </a:xfrm>
            <a:prstGeom prst="line">
              <a:avLst/>
            </a:prstGeom>
            <a:noFill/>
            <a:ln w="57150" cap="rnd">
              <a:solidFill>
                <a:srgbClr val="66FF33"/>
              </a:solidFill>
              <a:round/>
              <a:headEnd/>
              <a:tailEnd/>
            </a:ln>
          </p:spPr>
          <p:txBody>
            <a:bodyPr/>
            <a:lstStyle/>
            <a:p>
              <a:endParaRPr lang="en-US"/>
            </a:p>
          </p:txBody>
        </p:sp>
        <p:sp>
          <p:nvSpPr>
            <p:cNvPr id="279" name="Line 33"/>
            <p:cNvSpPr>
              <a:spLocks noChangeShapeType="1"/>
            </p:cNvSpPr>
            <p:nvPr/>
          </p:nvSpPr>
          <p:spPr bwMode="auto">
            <a:xfrm flipV="1">
              <a:off x="1925359" y="1772505"/>
              <a:ext cx="14719" cy="13439"/>
            </a:xfrm>
            <a:prstGeom prst="line">
              <a:avLst/>
            </a:prstGeom>
            <a:noFill/>
            <a:ln w="57150" cap="rnd">
              <a:solidFill>
                <a:srgbClr val="66FF33"/>
              </a:solidFill>
              <a:round/>
              <a:headEnd/>
              <a:tailEnd/>
            </a:ln>
          </p:spPr>
          <p:txBody>
            <a:bodyPr/>
            <a:lstStyle/>
            <a:p>
              <a:endParaRPr lang="en-US"/>
            </a:p>
          </p:txBody>
        </p:sp>
        <p:sp>
          <p:nvSpPr>
            <p:cNvPr id="280" name="Line 34"/>
            <p:cNvSpPr>
              <a:spLocks noChangeShapeType="1"/>
            </p:cNvSpPr>
            <p:nvPr/>
          </p:nvSpPr>
          <p:spPr bwMode="auto">
            <a:xfrm flipV="1">
              <a:off x="1940078" y="1759739"/>
              <a:ext cx="29438" cy="12767"/>
            </a:xfrm>
            <a:prstGeom prst="line">
              <a:avLst/>
            </a:prstGeom>
            <a:noFill/>
            <a:ln w="57150" cap="rnd">
              <a:solidFill>
                <a:srgbClr val="66FF33"/>
              </a:solidFill>
              <a:round/>
              <a:headEnd/>
              <a:tailEnd/>
            </a:ln>
          </p:spPr>
          <p:txBody>
            <a:bodyPr/>
            <a:lstStyle/>
            <a:p>
              <a:endParaRPr lang="en-US"/>
            </a:p>
          </p:txBody>
        </p:sp>
        <p:sp>
          <p:nvSpPr>
            <p:cNvPr id="281" name="Line 35"/>
            <p:cNvSpPr>
              <a:spLocks noChangeShapeType="1"/>
            </p:cNvSpPr>
            <p:nvPr/>
          </p:nvSpPr>
          <p:spPr bwMode="auto">
            <a:xfrm flipV="1">
              <a:off x="1969517" y="1746972"/>
              <a:ext cx="14719" cy="12767"/>
            </a:xfrm>
            <a:prstGeom prst="line">
              <a:avLst/>
            </a:prstGeom>
            <a:noFill/>
            <a:ln w="57150" cap="rnd">
              <a:solidFill>
                <a:srgbClr val="66FF33"/>
              </a:solidFill>
              <a:round/>
              <a:headEnd/>
              <a:tailEnd/>
            </a:ln>
          </p:spPr>
          <p:txBody>
            <a:bodyPr/>
            <a:lstStyle/>
            <a:p>
              <a:endParaRPr lang="en-US"/>
            </a:p>
          </p:txBody>
        </p:sp>
        <p:sp>
          <p:nvSpPr>
            <p:cNvPr id="282" name="Line 36"/>
            <p:cNvSpPr>
              <a:spLocks noChangeShapeType="1"/>
            </p:cNvSpPr>
            <p:nvPr/>
          </p:nvSpPr>
          <p:spPr bwMode="auto">
            <a:xfrm flipV="1">
              <a:off x="1984236" y="1740252"/>
              <a:ext cx="14719" cy="6719"/>
            </a:xfrm>
            <a:prstGeom prst="line">
              <a:avLst/>
            </a:prstGeom>
            <a:noFill/>
            <a:ln w="57150" cap="rnd">
              <a:solidFill>
                <a:srgbClr val="66FF33"/>
              </a:solidFill>
              <a:round/>
              <a:headEnd/>
              <a:tailEnd/>
            </a:ln>
          </p:spPr>
          <p:txBody>
            <a:bodyPr/>
            <a:lstStyle/>
            <a:p>
              <a:endParaRPr lang="en-US"/>
            </a:p>
          </p:txBody>
        </p:sp>
        <p:sp>
          <p:nvSpPr>
            <p:cNvPr id="283" name="Line 37"/>
            <p:cNvSpPr>
              <a:spLocks noChangeShapeType="1"/>
            </p:cNvSpPr>
            <p:nvPr/>
          </p:nvSpPr>
          <p:spPr bwMode="auto">
            <a:xfrm flipV="1">
              <a:off x="1998955" y="1727486"/>
              <a:ext cx="14719" cy="12767"/>
            </a:xfrm>
            <a:prstGeom prst="line">
              <a:avLst/>
            </a:prstGeom>
            <a:noFill/>
            <a:ln w="57150" cap="rnd">
              <a:solidFill>
                <a:srgbClr val="66FF33"/>
              </a:solidFill>
              <a:round/>
              <a:headEnd/>
              <a:tailEnd/>
            </a:ln>
          </p:spPr>
          <p:txBody>
            <a:bodyPr/>
            <a:lstStyle/>
            <a:p>
              <a:endParaRPr lang="en-US"/>
            </a:p>
          </p:txBody>
        </p:sp>
        <p:sp>
          <p:nvSpPr>
            <p:cNvPr id="284" name="Line 38"/>
            <p:cNvSpPr>
              <a:spLocks noChangeShapeType="1"/>
            </p:cNvSpPr>
            <p:nvPr/>
          </p:nvSpPr>
          <p:spPr bwMode="auto">
            <a:xfrm flipV="1">
              <a:off x="2013674" y="1714047"/>
              <a:ext cx="14719" cy="13439"/>
            </a:xfrm>
            <a:prstGeom prst="line">
              <a:avLst/>
            </a:prstGeom>
            <a:noFill/>
            <a:ln w="57150" cap="rnd">
              <a:solidFill>
                <a:srgbClr val="66FF33"/>
              </a:solidFill>
              <a:round/>
              <a:headEnd/>
              <a:tailEnd/>
            </a:ln>
          </p:spPr>
          <p:txBody>
            <a:bodyPr/>
            <a:lstStyle/>
            <a:p>
              <a:endParaRPr lang="en-US"/>
            </a:p>
          </p:txBody>
        </p:sp>
        <p:sp>
          <p:nvSpPr>
            <p:cNvPr id="285" name="Line 39"/>
            <p:cNvSpPr>
              <a:spLocks noChangeShapeType="1"/>
            </p:cNvSpPr>
            <p:nvPr/>
          </p:nvSpPr>
          <p:spPr bwMode="auto">
            <a:xfrm flipV="1">
              <a:off x="2028394" y="1708000"/>
              <a:ext cx="29438" cy="6047"/>
            </a:xfrm>
            <a:prstGeom prst="line">
              <a:avLst/>
            </a:prstGeom>
            <a:noFill/>
            <a:ln w="57150" cap="rnd">
              <a:solidFill>
                <a:srgbClr val="66FF33"/>
              </a:solidFill>
              <a:round/>
              <a:headEnd/>
              <a:tailEnd/>
            </a:ln>
          </p:spPr>
          <p:txBody>
            <a:bodyPr/>
            <a:lstStyle/>
            <a:p>
              <a:endParaRPr lang="en-US"/>
            </a:p>
          </p:txBody>
        </p:sp>
        <p:sp>
          <p:nvSpPr>
            <p:cNvPr id="286" name="Line 40"/>
            <p:cNvSpPr>
              <a:spLocks noChangeShapeType="1"/>
            </p:cNvSpPr>
            <p:nvPr/>
          </p:nvSpPr>
          <p:spPr bwMode="auto">
            <a:xfrm flipV="1">
              <a:off x="2057832" y="1694561"/>
              <a:ext cx="14719" cy="13439"/>
            </a:xfrm>
            <a:prstGeom prst="line">
              <a:avLst/>
            </a:prstGeom>
            <a:noFill/>
            <a:ln w="57150" cap="rnd">
              <a:solidFill>
                <a:srgbClr val="66FF33"/>
              </a:solidFill>
              <a:round/>
              <a:headEnd/>
              <a:tailEnd/>
            </a:ln>
          </p:spPr>
          <p:txBody>
            <a:bodyPr/>
            <a:lstStyle/>
            <a:p>
              <a:endParaRPr lang="en-US"/>
            </a:p>
          </p:txBody>
        </p:sp>
        <p:sp>
          <p:nvSpPr>
            <p:cNvPr id="287" name="Line 41"/>
            <p:cNvSpPr>
              <a:spLocks noChangeShapeType="1"/>
            </p:cNvSpPr>
            <p:nvPr/>
          </p:nvSpPr>
          <p:spPr bwMode="auto">
            <a:xfrm flipV="1">
              <a:off x="2072551" y="1688514"/>
              <a:ext cx="14719" cy="6047"/>
            </a:xfrm>
            <a:prstGeom prst="line">
              <a:avLst/>
            </a:prstGeom>
            <a:noFill/>
            <a:ln w="57150" cap="rnd">
              <a:solidFill>
                <a:srgbClr val="66FF33"/>
              </a:solidFill>
              <a:round/>
              <a:headEnd/>
              <a:tailEnd/>
            </a:ln>
          </p:spPr>
          <p:txBody>
            <a:bodyPr/>
            <a:lstStyle/>
            <a:p>
              <a:endParaRPr lang="en-US"/>
            </a:p>
          </p:txBody>
        </p:sp>
        <p:sp>
          <p:nvSpPr>
            <p:cNvPr id="288" name="Line 42"/>
            <p:cNvSpPr>
              <a:spLocks noChangeShapeType="1"/>
            </p:cNvSpPr>
            <p:nvPr/>
          </p:nvSpPr>
          <p:spPr bwMode="auto">
            <a:xfrm flipV="1">
              <a:off x="2087271" y="1675747"/>
              <a:ext cx="14719" cy="12767"/>
            </a:xfrm>
            <a:prstGeom prst="line">
              <a:avLst/>
            </a:prstGeom>
            <a:noFill/>
            <a:ln w="57150" cap="rnd">
              <a:solidFill>
                <a:srgbClr val="66FF33"/>
              </a:solidFill>
              <a:round/>
              <a:headEnd/>
              <a:tailEnd/>
            </a:ln>
          </p:spPr>
          <p:txBody>
            <a:bodyPr/>
            <a:lstStyle/>
            <a:p>
              <a:endParaRPr lang="en-US"/>
            </a:p>
          </p:txBody>
        </p:sp>
        <p:sp>
          <p:nvSpPr>
            <p:cNvPr id="289" name="Line 43"/>
            <p:cNvSpPr>
              <a:spLocks noChangeShapeType="1"/>
            </p:cNvSpPr>
            <p:nvPr/>
          </p:nvSpPr>
          <p:spPr bwMode="auto">
            <a:xfrm flipV="1">
              <a:off x="2101990" y="1669027"/>
              <a:ext cx="14719" cy="6719"/>
            </a:xfrm>
            <a:prstGeom prst="line">
              <a:avLst/>
            </a:prstGeom>
            <a:noFill/>
            <a:ln w="57150" cap="rnd">
              <a:solidFill>
                <a:srgbClr val="66FF33"/>
              </a:solidFill>
              <a:round/>
              <a:headEnd/>
              <a:tailEnd/>
            </a:ln>
          </p:spPr>
          <p:txBody>
            <a:bodyPr/>
            <a:lstStyle/>
            <a:p>
              <a:endParaRPr lang="en-US"/>
            </a:p>
          </p:txBody>
        </p:sp>
        <p:sp>
          <p:nvSpPr>
            <p:cNvPr id="290" name="Line 44"/>
            <p:cNvSpPr>
              <a:spLocks noChangeShapeType="1"/>
            </p:cNvSpPr>
            <p:nvPr/>
          </p:nvSpPr>
          <p:spPr bwMode="auto">
            <a:xfrm flipV="1">
              <a:off x="2116709" y="1656261"/>
              <a:ext cx="14719" cy="12767"/>
            </a:xfrm>
            <a:prstGeom prst="line">
              <a:avLst/>
            </a:prstGeom>
            <a:noFill/>
            <a:ln w="57150" cap="rnd">
              <a:solidFill>
                <a:srgbClr val="66FF33"/>
              </a:solidFill>
              <a:round/>
              <a:headEnd/>
              <a:tailEnd/>
            </a:ln>
          </p:spPr>
          <p:txBody>
            <a:bodyPr/>
            <a:lstStyle/>
            <a:p>
              <a:endParaRPr lang="en-US"/>
            </a:p>
          </p:txBody>
        </p:sp>
        <p:sp>
          <p:nvSpPr>
            <p:cNvPr id="291" name="Line 45"/>
            <p:cNvSpPr>
              <a:spLocks noChangeShapeType="1"/>
            </p:cNvSpPr>
            <p:nvPr/>
          </p:nvSpPr>
          <p:spPr bwMode="auto">
            <a:xfrm flipV="1">
              <a:off x="2131428" y="1649541"/>
              <a:ext cx="29438" cy="6719"/>
            </a:xfrm>
            <a:prstGeom prst="line">
              <a:avLst/>
            </a:prstGeom>
            <a:noFill/>
            <a:ln w="57150" cap="rnd">
              <a:solidFill>
                <a:srgbClr val="66FF33"/>
              </a:solidFill>
              <a:round/>
              <a:headEnd/>
              <a:tailEnd/>
            </a:ln>
          </p:spPr>
          <p:txBody>
            <a:bodyPr/>
            <a:lstStyle/>
            <a:p>
              <a:endParaRPr lang="en-US"/>
            </a:p>
          </p:txBody>
        </p:sp>
        <p:sp>
          <p:nvSpPr>
            <p:cNvPr id="292" name="Line 46"/>
            <p:cNvSpPr>
              <a:spLocks noChangeShapeType="1"/>
            </p:cNvSpPr>
            <p:nvPr/>
          </p:nvSpPr>
          <p:spPr bwMode="auto">
            <a:xfrm flipV="1">
              <a:off x="2160867" y="1642822"/>
              <a:ext cx="14719" cy="6719"/>
            </a:xfrm>
            <a:prstGeom prst="line">
              <a:avLst/>
            </a:prstGeom>
            <a:noFill/>
            <a:ln w="57150" cap="rnd">
              <a:solidFill>
                <a:srgbClr val="66FF33"/>
              </a:solidFill>
              <a:round/>
              <a:headEnd/>
              <a:tailEnd/>
            </a:ln>
          </p:spPr>
          <p:txBody>
            <a:bodyPr/>
            <a:lstStyle/>
            <a:p>
              <a:endParaRPr lang="en-US"/>
            </a:p>
          </p:txBody>
        </p:sp>
        <p:sp>
          <p:nvSpPr>
            <p:cNvPr id="293" name="Line 47"/>
            <p:cNvSpPr>
              <a:spLocks noChangeShapeType="1"/>
            </p:cNvSpPr>
            <p:nvPr/>
          </p:nvSpPr>
          <p:spPr bwMode="auto">
            <a:xfrm flipV="1">
              <a:off x="2175586" y="1636775"/>
              <a:ext cx="14719" cy="6047"/>
            </a:xfrm>
            <a:prstGeom prst="line">
              <a:avLst/>
            </a:prstGeom>
            <a:noFill/>
            <a:ln w="57150" cap="rnd">
              <a:solidFill>
                <a:srgbClr val="66FF33"/>
              </a:solidFill>
              <a:round/>
              <a:headEnd/>
              <a:tailEnd/>
            </a:ln>
          </p:spPr>
          <p:txBody>
            <a:bodyPr/>
            <a:lstStyle/>
            <a:p>
              <a:endParaRPr lang="en-US"/>
            </a:p>
          </p:txBody>
        </p:sp>
        <p:sp>
          <p:nvSpPr>
            <p:cNvPr id="294" name="Line 48"/>
            <p:cNvSpPr>
              <a:spLocks noChangeShapeType="1"/>
            </p:cNvSpPr>
            <p:nvPr/>
          </p:nvSpPr>
          <p:spPr bwMode="auto">
            <a:xfrm flipV="1">
              <a:off x="2190305" y="1630055"/>
              <a:ext cx="14719" cy="6719"/>
            </a:xfrm>
            <a:prstGeom prst="line">
              <a:avLst/>
            </a:prstGeom>
            <a:noFill/>
            <a:ln w="57150" cap="rnd">
              <a:solidFill>
                <a:srgbClr val="66FF33"/>
              </a:solidFill>
              <a:round/>
              <a:headEnd/>
              <a:tailEnd/>
            </a:ln>
          </p:spPr>
          <p:txBody>
            <a:bodyPr/>
            <a:lstStyle/>
            <a:p>
              <a:endParaRPr lang="en-US"/>
            </a:p>
          </p:txBody>
        </p:sp>
        <p:sp>
          <p:nvSpPr>
            <p:cNvPr id="295" name="Line 49"/>
            <p:cNvSpPr>
              <a:spLocks noChangeShapeType="1"/>
            </p:cNvSpPr>
            <p:nvPr/>
          </p:nvSpPr>
          <p:spPr bwMode="auto">
            <a:xfrm flipV="1">
              <a:off x="2205024" y="1623336"/>
              <a:ext cx="14719" cy="6719"/>
            </a:xfrm>
            <a:prstGeom prst="line">
              <a:avLst/>
            </a:prstGeom>
            <a:noFill/>
            <a:ln w="57150" cap="rnd">
              <a:solidFill>
                <a:srgbClr val="66FF33"/>
              </a:solidFill>
              <a:round/>
              <a:headEnd/>
              <a:tailEnd/>
            </a:ln>
          </p:spPr>
          <p:txBody>
            <a:bodyPr/>
            <a:lstStyle/>
            <a:p>
              <a:endParaRPr lang="en-US"/>
            </a:p>
          </p:txBody>
        </p:sp>
        <p:sp>
          <p:nvSpPr>
            <p:cNvPr id="296" name="Line 50"/>
            <p:cNvSpPr>
              <a:spLocks noChangeShapeType="1"/>
            </p:cNvSpPr>
            <p:nvPr/>
          </p:nvSpPr>
          <p:spPr bwMode="auto">
            <a:xfrm flipV="1">
              <a:off x="2219744" y="1617289"/>
              <a:ext cx="29438" cy="6047"/>
            </a:xfrm>
            <a:prstGeom prst="line">
              <a:avLst/>
            </a:prstGeom>
            <a:noFill/>
            <a:ln w="57150" cap="rnd">
              <a:solidFill>
                <a:srgbClr val="66FF33"/>
              </a:solidFill>
              <a:round/>
              <a:headEnd/>
              <a:tailEnd/>
            </a:ln>
          </p:spPr>
          <p:txBody>
            <a:bodyPr/>
            <a:lstStyle/>
            <a:p>
              <a:endParaRPr lang="en-US"/>
            </a:p>
          </p:txBody>
        </p:sp>
        <p:sp>
          <p:nvSpPr>
            <p:cNvPr id="297" name="Line 51"/>
            <p:cNvSpPr>
              <a:spLocks noChangeShapeType="1"/>
            </p:cNvSpPr>
            <p:nvPr/>
          </p:nvSpPr>
          <p:spPr bwMode="auto">
            <a:xfrm flipV="1">
              <a:off x="2249182" y="1610569"/>
              <a:ext cx="14719" cy="6719"/>
            </a:xfrm>
            <a:prstGeom prst="line">
              <a:avLst/>
            </a:prstGeom>
            <a:noFill/>
            <a:ln w="57150" cap="rnd">
              <a:solidFill>
                <a:srgbClr val="66FF33"/>
              </a:solidFill>
              <a:round/>
              <a:headEnd/>
              <a:tailEnd/>
            </a:ln>
          </p:spPr>
          <p:txBody>
            <a:bodyPr/>
            <a:lstStyle/>
            <a:p>
              <a:endParaRPr lang="en-US"/>
            </a:p>
          </p:txBody>
        </p:sp>
        <p:sp>
          <p:nvSpPr>
            <p:cNvPr id="298" name="Line 52"/>
            <p:cNvSpPr>
              <a:spLocks noChangeShapeType="1"/>
            </p:cNvSpPr>
            <p:nvPr/>
          </p:nvSpPr>
          <p:spPr bwMode="auto">
            <a:xfrm flipV="1">
              <a:off x="2263901" y="1603850"/>
              <a:ext cx="14719" cy="6719"/>
            </a:xfrm>
            <a:prstGeom prst="line">
              <a:avLst/>
            </a:prstGeom>
            <a:noFill/>
            <a:ln w="57150" cap="rnd">
              <a:solidFill>
                <a:srgbClr val="66FF33"/>
              </a:solidFill>
              <a:round/>
              <a:headEnd/>
              <a:tailEnd/>
            </a:ln>
          </p:spPr>
          <p:txBody>
            <a:bodyPr/>
            <a:lstStyle/>
            <a:p>
              <a:endParaRPr lang="en-US"/>
            </a:p>
          </p:txBody>
        </p:sp>
        <p:sp>
          <p:nvSpPr>
            <p:cNvPr id="299" name="Line 53"/>
            <p:cNvSpPr>
              <a:spLocks noChangeShapeType="1"/>
            </p:cNvSpPr>
            <p:nvPr/>
          </p:nvSpPr>
          <p:spPr bwMode="auto">
            <a:xfrm flipV="1">
              <a:off x="2278621" y="1597802"/>
              <a:ext cx="14719" cy="6047"/>
            </a:xfrm>
            <a:prstGeom prst="line">
              <a:avLst/>
            </a:prstGeom>
            <a:noFill/>
            <a:ln w="57150" cap="rnd">
              <a:solidFill>
                <a:srgbClr val="66FF33"/>
              </a:solidFill>
              <a:round/>
              <a:headEnd/>
              <a:tailEnd/>
            </a:ln>
          </p:spPr>
          <p:txBody>
            <a:bodyPr/>
            <a:lstStyle/>
            <a:p>
              <a:endParaRPr lang="en-US"/>
            </a:p>
          </p:txBody>
        </p:sp>
        <p:sp>
          <p:nvSpPr>
            <p:cNvPr id="300" name="Line 54"/>
            <p:cNvSpPr>
              <a:spLocks noChangeShapeType="1"/>
            </p:cNvSpPr>
            <p:nvPr/>
          </p:nvSpPr>
          <p:spPr bwMode="auto">
            <a:xfrm flipV="1">
              <a:off x="2293340" y="1591083"/>
              <a:ext cx="14719" cy="6719"/>
            </a:xfrm>
            <a:prstGeom prst="line">
              <a:avLst/>
            </a:prstGeom>
            <a:noFill/>
            <a:ln w="57150" cap="rnd">
              <a:solidFill>
                <a:srgbClr val="66FF33"/>
              </a:solidFill>
              <a:round/>
              <a:headEnd/>
              <a:tailEnd/>
            </a:ln>
          </p:spPr>
          <p:txBody>
            <a:bodyPr/>
            <a:lstStyle/>
            <a:p>
              <a:endParaRPr lang="en-US"/>
            </a:p>
          </p:txBody>
        </p:sp>
        <p:sp>
          <p:nvSpPr>
            <p:cNvPr id="301" name="Line 55"/>
            <p:cNvSpPr>
              <a:spLocks noChangeShapeType="1"/>
            </p:cNvSpPr>
            <p:nvPr/>
          </p:nvSpPr>
          <p:spPr bwMode="auto">
            <a:xfrm>
              <a:off x="2308059" y="1591083"/>
              <a:ext cx="14719" cy="1344"/>
            </a:xfrm>
            <a:prstGeom prst="line">
              <a:avLst/>
            </a:prstGeom>
            <a:noFill/>
            <a:ln w="57150" cap="rnd">
              <a:solidFill>
                <a:srgbClr val="66FF33"/>
              </a:solidFill>
              <a:round/>
              <a:headEnd/>
              <a:tailEnd/>
            </a:ln>
          </p:spPr>
          <p:txBody>
            <a:bodyPr/>
            <a:lstStyle/>
            <a:p>
              <a:endParaRPr lang="en-US"/>
            </a:p>
          </p:txBody>
        </p:sp>
        <p:sp>
          <p:nvSpPr>
            <p:cNvPr id="302" name="Freeform 56"/>
            <p:cNvSpPr>
              <a:spLocks/>
            </p:cNvSpPr>
            <p:nvPr/>
          </p:nvSpPr>
          <p:spPr bwMode="auto">
            <a:xfrm>
              <a:off x="2322778" y="1584364"/>
              <a:ext cx="29438" cy="6719"/>
            </a:xfrm>
            <a:custGeom>
              <a:avLst/>
              <a:gdLst>
                <a:gd name="T0" fmla="*/ 0 w 12"/>
                <a:gd name="T1" fmla="*/ 2147483647 h 6"/>
                <a:gd name="T2" fmla="*/ 2147483647 w 12"/>
                <a:gd name="T3" fmla="*/ 0 h 6"/>
                <a:gd name="T4" fmla="*/ 2147483647 w 12"/>
                <a:gd name="T5" fmla="*/ 0 h 6"/>
                <a:gd name="T6" fmla="*/ 0 60000 65536"/>
                <a:gd name="T7" fmla="*/ 0 60000 65536"/>
                <a:gd name="T8" fmla="*/ 0 60000 65536"/>
                <a:gd name="T9" fmla="*/ 0 w 12"/>
                <a:gd name="T10" fmla="*/ 0 h 6"/>
                <a:gd name="T11" fmla="*/ 12 w 12"/>
                <a:gd name="T12" fmla="*/ 6 h 6"/>
              </a:gdLst>
              <a:ahLst/>
              <a:cxnLst>
                <a:cxn ang="T6">
                  <a:pos x="T0" y="T1"/>
                </a:cxn>
                <a:cxn ang="T7">
                  <a:pos x="T2" y="T3"/>
                </a:cxn>
                <a:cxn ang="T8">
                  <a:pos x="T4" y="T5"/>
                </a:cxn>
              </a:cxnLst>
              <a:rect l="T9" t="T10" r="T11" b="T12"/>
              <a:pathLst>
                <a:path w="12" h="6">
                  <a:moveTo>
                    <a:pt x="0" y="6"/>
                  </a:moveTo>
                  <a:lnTo>
                    <a:pt x="6" y="0"/>
                  </a:lnTo>
                  <a:lnTo>
                    <a:pt x="12" y="0"/>
                  </a:lnTo>
                </a:path>
              </a:pathLst>
            </a:custGeom>
            <a:noFill/>
            <a:ln w="57150" cap="rnd">
              <a:solidFill>
                <a:srgbClr val="66FF33"/>
              </a:solidFill>
              <a:round/>
              <a:headEnd/>
              <a:tailEnd/>
            </a:ln>
          </p:spPr>
          <p:txBody>
            <a:bodyPr/>
            <a:lstStyle/>
            <a:p>
              <a:endParaRPr lang="en-US"/>
            </a:p>
          </p:txBody>
        </p:sp>
        <p:sp>
          <p:nvSpPr>
            <p:cNvPr id="303" name="Line 57"/>
            <p:cNvSpPr>
              <a:spLocks noChangeShapeType="1"/>
            </p:cNvSpPr>
            <p:nvPr/>
          </p:nvSpPr>
          <p:spPr bwMode="auto">
            <a:xfrm>
              <a:off x="2352217" y="1584364"/>
              <a:ext cx="14719" cy="1344"/>
            </a:xfrm>
            <a:prstGeom prst="line">
              <a:avLst/>
            </a:prstGeom>
            <a:noFill/>
            <a:ln w="57150" cap="rnd">
              <a:solidFill>
                <a:srgbClr val="66FF33"/>
              </a:solidFill>
              <a:round/>
              <a:headEnd/>
              <a:tailEnd/>
            </a:ln>
          </p:spPr>
          <p:txBody>
            <a:bodyPr/>
            <a:lstStyle/>
            <a:p>
              <a:endParaRPr lang="en-US"/>
            </a:p>
          </p:txBody>
        </p:sp>
        <p:sp>
          <p:nvSpPr>
            <p:cNvPr id="304" name="Freeform 58"/>
            <p:cNvSpPr>
              <a:spLocks/>
            </p:cNvSpPr>
            <p:nvPr/>
          </p:nvSpPr>
          <p:spPr bwMode="auto">
            <a:xfrm>
              <a:off x="2366936" y="1578316"/>
              <a:ext cx="14719" cy="6047"/>
            </a:xfrm>
            <a:custGeom>
              <a:avLst/>
              <a:gdLst>
                <a:gd name="T0" fmla="*/ 0 w 6"/>
                <a:gd name="T1" fmla="*/ 2147483647 h 6"/>
                <a:gd name="T2" fmla="*/ 0 w 6"/>
                <a:gd name="T3" fmla="*/ 0 h 6"/>
                <a:gd name="T4" fmla="*/ 2147483647 w 6"/>
                <a:gd name="T5" fmla="*/ 0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6"/>
                  </a:moveTo>
                  <a:lnTo>
                    <a:pt x="0" y="0"/>
                  </a:lnTo>
                  <a:lnTo>
                    <a:pt x="6" y="0"/>
                  </a:lnTo>
                </a:path>
              </a:pathLst>
            </a:custGeom>
            <a:noFill/>
            <a:ln w="57150" cap="rnd">
              <a:solidFill>
                <a:srgbClr val="66FF33"/>
              </a:solidFill>
              <a:round/>
              <a:headEnd/>
              <a:tailEnd/>
            </a:ln>
          </p:spPr>
          <p:txBody>
            <a:bodyPr/>
            <a:lstStyle/>
            <a:p>
              <a:endParaRPr lang="en-US"/>
            </a:p>
          </p:txBody>
        </p:sp>
        <p:sp>
          <p:nvSpPr>
            <p:cNvPr id="305" name="Line 59"/>
            <p:cNvSpPr>
              <a:spLocks noChangeShapeType="1"/>
            </p:cNvSpPr>
            <p:nvPr/>
          </p:nvSpPr>
          <p:spPr bwMode="auto">
            <a:xfrm>
              <a:off x="2381655" y="1578316"/>
              <a:ext cx="14719" cy="672"/>
            </a:xfrm>
            <a:prstGeom prst="line">
              <a:avLst/>
            </a:prstGeom>
            <a:noFill/>
            <a:ln w="57150" cap="rnd">
              <a:solidFill>
                <a:srgbClr val="66FF33"/>
              </a:solidFill>
              <a:round/>
              <a:headEnd/>
              <a:tailEnd/>
            </a:ln>
          </p:spPr>
          <p:txBody>
            <a:bodyPr/>
            <a:lstStyle/>
            <a:p>
              <a:endParaRPr lang="en-US"/>
            </a:p>
          </p:txBody>
        </p:sp>
        <p:sp>
          <p:nvSpPr>
            <p:cNvPr id="306" name="Freeform 60"/>
            <p:cNvSpPr>
              <a:spLocks/>
            </p:cNvSpPr>
            <p:nvPr/>
          </p:nvSpPr>
          <p:spPr bwMode="auto">
            <a:xfrm>
              <a:off x="2396375" y="1571597"/>
              <a:ext cx="14719" cy="6719"/>
            </a:xfrm>
            <a:custGeom>
              <a:avLst/>
              <a:gdLst>
                <a:gd name="T0" fmla="*/ 0 w 6"/>
                <a:gd name="T1" fmla="*/ 2147483647 h 6"/>
                <a:gd name="T2" fmla="*/ 0 w 6"/>
                <a:gd name="T3" fmla="*/ 0 h 6"/>
                <a:gd name="T4" fmla="*/ 2147483647 w 6"/>
                <a:gd name="T5" fmla="*/ 0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6"/>
                  </a:moveTo>
                  <a:lnTo>
                    <a:pt x="0" y="0"/>
                  </a:lnTo>
                  <a:lnTo>
                    <a:pt x="6" y="0"/>
                  </a:lnTo>
                </a:path>
              </a:pathLst>
            </a:custGeom>
            <a:noFill/>
            <a:ln w="57150" cap="rnd">
              <a:solidFill>
                <a:srgbClr val="66FF33"/>
              </a:solidFill>
              <a:round/>
              <a:headEnd/>
              <a:tailEnd/>
            </a:ln>
          </p:spPr>
          <p:txBody>
            <a:bodyPr/>
            <a:lstStyle/>
            <a:p>
              <a:endParaRPr lang="en-US"/>
            </a:p>
          </p:txBody>
        </p:sp>
        <p:sp>
          <p:nvSpPr>
            <p:cNvPr id="307" name="Line 61"/>
            <p:cNvSpPr>
              <a:spLocks noChangeShapeType="1"/>
            </p:cNvSpPr>
            <p:nvPr/>
          </p:nvSpPr>
          <p:spPr bwMode="auto">
            <a:xfrm>
              <a:off x="2411094" y="1571597"/>
              <a:ext cx="14719" cy="1344"/>
            </a:xfrm>
            <a:prstGeom prst="line">
              <a:avLst/>
            </a:prstGeom>
            <a:noFill/>
            <a:ln w="57150" cap="rnd">
              <a:solidFill>
                <a:srgbClr val="66FF33"/>
              </a:solidFill>
              <a:round/>
              <a:headEnd/>
              <a:tailEnd/>
            </a:ln>
          </p:spPr>
          <p:txBody>
            <a:bodyPr/>
            <a:lstStyle/>
            <a:p>
              <a:endParaRPr lang="en-US"/>
            </a:p>
          </p:txBody>
        </p:sp>
        <p:sp>
          <p:nvSpPr>
            <p:cNvPr id="308" name="Line 63"/>
            <p:cNvSpPr>
              <a:spLocks noChangeShapeType="1"/>
            </p:cNvSpPr>
            <p:nvPr/>
          </p:nvSpPr>
          <p:spPr bwMode="auto">
            <a:xfrm>
              <a:off x="2426472" y="1571666"/>
              <a:ext cx="29442" cy="1344"/>
            </a:xfrm>
            <a:prstGeom prst="line">
              <a:avLst/>
            </a:prstGeom>
            <a:noFill/>
            <a:ln w="57150" cap="rnd">
              <a:solidFill>
                <a:srgbClr val="66FF33"/>
              </a:solidFill>
              <a:round/>
              <a:headEnd/>
              <a:tailEnd/>
            </a:ln>
          </p:spPr>
          <p:txBody>
            <a:bodyPr/>
            <a:lstStyle/>
            <a:p>
              <a:endParaRPr lang="en-US"/>
            </a:p>
          </p:txBody>
        </p:sp>
        <p:sp>
          <p:nvSpPr>
            <p:cNvPr id="309" name="Line 64"/>
            <p:cNvSpPr>
              <a:spLocks noChangeShapeType="1"/>
            </p:cNvSpPr>
            <p:nvPr/>
          </p:nvSpPr>
          <p:spPr bwMode="auto">
            <a:xfrm>
              <a:off x="2455914" y="1571666"/>
              <a:ext cx="14721" cy="1344"/>
            </a:xfrm>
            <a:prstGeom prst="line">
              <a:avLst/>
            </a:prstGeom>
            <a:noFill/>
            <a:ln w="57150" cap="rnd">
              <a:solidFill>
                <a:srgbClr val="66FF33"/>
              </a:solidFill>
              <a:round/>
              <a:headEnd/>
              <a:tailEnd/>
            </a:ln>
          </p:spPr>
          <p:txBody>
            <a:bodyPr/>
            <a:lstStyle/>
            <a:p>
              <a:endParaRPr lang="en-US"/>
            </a:p>
          </p:txBody>
        </p:sp>
        <p:sp>
          <p:nvSpPr>
            <p:cNvPr id="310" name="Line 65"/>
            <p:cNvSpPr>
              <a:spLocks noChangeShapeType="1"/>
            </p:cNvSpPr>
            <p:nvPr/>
          </p:nvSpPr>
          <p:spPr bwMode="auto">
            <a:xfrm>
              <a:off x="2470635" y="1571666"/>
              <a:ext cx="14721" cy="1344"/>
            </a:xfrm>
            <a:prstGeom prst="line">
              <a:avLst/>
            </a:prstGeom>
            <a:noFill/>
            <a:ln w="57150" cap="rnd">
              <a:solidFill>
                <a:srgbClr val="66FF33"/>
              </a:solidFill>
              <a:round/>
              <a:headEnd/>
              <a:tailEnd/>
            </a:ln>
          </p:spPr>
          <p:txBody>
            <a:bodyPr/>
            <a:lstStyle/>
            <a:p>
              <a:endParaRPr lang="en-US"/>
            </a:p>
          </p:txBody>
        </p:sp>
        <p:sp>
          <p:nvSpPr>
            <p:cNvPr id="311" name="Line 66"/>
            <p:cNvSpPr>
              <a:spLocks noChangeShapeType="1"/>
            </p:cNvSpPr>
            <p:nvPr/>
          </p:nvSpPr>
          <p:spPr bwMode="auto">
            <a:xfrm>
              <a:off x="2485357" y="1571666"/>
              <a:ext cx="14721" cy="1344"/>
            </a:xfrm>
            <a:prstGeom prst="line">
              <a:avLst/>
            </a:prstGeom>
            <a:noFill/>
            <a:ln w="57150" cap="rnd">
              <a:solidFill>
                <a:srgbClr val="66FF33"/>
              </a:solidFill>
              <a:round/>
              <a:headEnd/>
              <a:tailEnd/>
            </a:ln>
          </p:spPr>
          <p:txBody>
            <a:bodyPr/>
            <a:lstStyle/>
            <a:p>
              <a:endParaRPr lang="en-US"/>
            </a:p>
          </p:txBody>
        </p:sp>
        <p:sp>
          <p:nvSpPr>
            <p:cNvPr id="312" name="Line 67"/>
            <p:cNvSpPr>
              <a:spLocks noChangeShapeType="1"/>
            </p:cNvSpPr>
            <p:nvPr/>
          </p:nvSpPr>
          <p:spPr bwMode="auto">
            <a:xfrm>
              <a:off x="2500078" y="1571666"/>
              <a:ext cx="14721" cy="1344"/>
            </a:xfrm>
            <a:prstGeom prst="line">
              <a:avLst/>
            </a:prstGeom>
            <a:noFill/>
            <a:ln w="57150" cap="rnd">
              <a:solidFill>
                <a:srgbClr val="66FF33"/>
              </a:solidFill>
              <a:round/>
              <a:headEnd/>
              <a:tailEnd/>
            </a:ln>
          </p:spPr>
          <p:txBody>
            <a:bodyPr/>
            <a:lstStyle/>
            <a:p>
              <a:endParaRPr lang="en-US"/>
            </a:p>
          </p:txBody>
        </p:sp>
        <p:sp>
          <p:nvSpPr>
            <p:cNvPr id="313" name="Line 68"/>
            <p:cNvSpPr>
              <a:spLocks noChangeShapeType="1"/>
            </p:cNvSpPr>
            <p:nvPr/>
          </p:nvSpPr>
          <p:spPr bwMode="auto">
            <a:xfrm>
              <a:off x="2514799" y="1571666"/>
              <a:ext cx="29442" cy="1344"/>
            </a:xfrm>
            <a:prstGeom prst="line">
              <a:avLst/>
            </a:prstGeom>
            <a:noFill/>
            <a:ln w="57150" cap="rnd">
              <a:solidFill>
                <a:srgbClr val="66FF33"/>
              </a:solidFill>
              <a:round/>
              <a:headEnd/>
              <a:tailEnd/>
            </a:ln>
          </p:spPr>
          <p:txBody>
            <a:bodyPr/>
            <a:lstStyle/>
            <a:p>
              <a:endParaRPr lang="en-US"/>
            </a:p>
          </p:txBody>
        </p:sp>
        <p:sp>
          <p:nvSpPr>
            <p:cNvPr id="314" name="Line 69"/>
            <p:cNvSpPr>
              <a:spLocks noChangeShapeType="1"/>
            </p:cNvSpPr>
            <p:nvPr/>
          </p:nvSpPr>
          <p:spPr bwMode="auto">
            <a:xfrm>
              <a:off x="2544241" y="1571666"/>
              <a:ext cx="14721" cy="1344"/>
            </a:xfrm>
            <a:prstGeom prst="line">
              <a:avLst/>
            </a:prstGeom>
            <a:noFill/>
            <a:ln w="57150" cap="rnd">
              <a:solidFill>
                <a:srgbClr val="66FF33"/>
              </a:solidFill>
              <a:round/>
              <a:headEnd/>
              <a:tailEnd/>
            </a:ln>
          </p:spPr>
          <p:txBody>
            <a:bodyPr/>
            <a:lstStyle/>
            <a:p>
              <a:endParaRPr lang="en-US"/>
            </a:p>
          </p:txBody>
        </p:sp>
        <p:sp>
          <p:nvSpPr>
            <p:cNvPr id="315" name="Line 70"/>
            <p:cNvSpPr>
              <a:spLocks noChangeShapeType="1"/>
            </p:cNvSpPr>
            <p:nvPr/>
          </p:nvSpPr>
          <p:spPr bwMode="auto">
            <a:xfrm>
              <a:off x="2558962" y="1571666"/>
              <a:ext cx="14721" cy="1344"/>
            </a:xfrm>
            <a:prstGeom prst="line">
              <a:avLst/>
            </a:prstGeom>
            <a:noFill/>
            <a:ln w="57150" cap="rnd">
              <a:solidFill>
                <a:srgbClr val="66FF33"/>
              </a:solidFill>
              <a:round/>
              <a:headEnd/>
              <a:tailEnd/>
            </a:ln>
          </p:spPr>
          <p:txBody>
            <a:bodyPr/>
            <a:lstStyle/>
            <a:p>
              <a:endParaRPr lang="en-US"/>
            </a:p>
          </p:txBody>
        </p:sp>
        <p:sp>
          <p:nvSpPr>
            <p:cNvPr id="316" name="Line 71"/>
            <p:cNvSpPr>
              <a:spLocks noChangeShapeType="1"/>
            </p:cNvSpPr>
            <p:nvPr/>
          </p:nvSpPr>
          <p:spPr bwMode="auto">
            <a:xfrm>
              <a:off x="2573683" y="1571666"/>
              <a:ext cx="14721" cy="1344"/>
            </a:xfrm>
            <a:prstGeom prst="line">
              <a:avLst/>
            </a:prstGeom>
            <a:noFill/>
            <a:ln w="57150" cap="rnd">
              <a:solidFill>
                <a:srgbClr val="66FF33"/>
              </a:solidFill>
              <a:round/>
              <a:headEnd/>
              <a:tailEnd/>
            </a:ln>
          </p:spPr>
          <p:txBody>
            <a:bodyPr/>
            <a:lstStyle/>
            <a:p>
              <a:endParaRPr lang="en-US"/>
            </a:p>
          </p:txBody>
        </p:sp>
        <p:sp>
          <p:nvSpPr>
            <p:cNvPr id="317" name="Freeform 72"/>
            <p:cNvSpPr>
              <a:spLocks/>
            </p:cNvSpPr>
            <p:nvPr/>
          </p:nvSpPr>
          <p:spPr bwMode="auto">
            <a:xfrm>
              <a:off x="2588404" y="1571666"/>
              <a:ext cx="14721" cy="6720"/>
            </a:xfrm>
            <a:custGeom>
              <a:avLst/>
              <a:gdLst>
                <a:gd name="T0" fmla="*/ 0 w 6"/>
                <a:gd name="T1" fmla="*/ 0 h 6"/>
                <a:gd name="T2" fmla="*/ 0 w 6"/>
                <a:gd name="T3" fmla="*/ 0 h 6"/>
                <a:gd name="T4" fmla="*/ 2147483647 w 6"/>
                <a:gd name="T5" fmla="*/ 2147483647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0"/>
                  </a:moveTo>
                  <a:lnTo>
                    <a:pt x="0" y="0"/>
                  </a:lnTo>
                  <a:lnTo>
                    <a:pt x="6" y="6"/>
                  </a:lnTo>
                </a:path>
              </a:pathLst>
            </a:custGeom>
            <a:noFill/>
            <a:ln w="57150" cap="rnd">
              <a:solidFill>
                <a:srgbClr val="66FF33"/>
              </a:solidFill>
              <a:round/>
              <a:headEnd/>
              <a:tailEnd/>
            </a:ln>
          </p:spPr>
          <p:txBody>
            <a:bodyPr/>
            <a:lstStyle/>
            <a:p>
              <a:endParaRPr lang="en-US"/>
            </a:p>
          </p:txBody>
        </p:sp>
        <p:sp>
          <p:nvSpPr>
            <p:cNvPr id="318" name="Line 73"/>
            <p:cNvSpPr>
              <a:spLocks noChangeShapeType="1"/>
            </p:cNvSpPr>
            <p:nvPr/>
          </p:nvSpPr>
          <p:spPr bwMode="auto">
            <a:xfrm>
              <a:off x="2603126" y="1578386"/>
              <a:ext cx="14721" cy="672"/>
            </a:xfrm>
            <a:prstGeom prst="line">
              <a:avLst/>
            </a:prstGeom>
            <a:noFill/>
            <a:ln w="57150" cap="rnd">
              <a:solidFill>
                <a:srgbClr val="66FF33"/>
              </a:solidFill>
              <a:round/>
              <a:headEnd/>
              <a:tailEnd/>
            </a:ln>
          </p:spPr>
          <p:txBody>
            <a:bodyPr/>
            <a:lstStyle/>
            <a:p>
              <a:endParaRPr lang="en-US"/>
            </a:p>
          </p:txBody>
        </p:sp>
        <p:sp>
          <p:nvSpPr>
            <p:cNvPr id="319" name="Freeform 74"/>
            <p:cNvSpPr>
              <a:spLocks/>
            </p:cNvSpPr>
            <p:nvPr/>
          </p:nvSpPr>
          <p:spPr bwMode="auto">
            <a:xfrm>
              <a:off x="2617847" y="1578386"/>
              <a:ext cx="29442" cy="6048"/>
            </a:xfrm>
            <a:custGeom>
              <a:avLst/>
              <a:gdLst>
                <a:gd name="T0" fmla="*/ 0 w 12"/>
                <a:gd name="T1" fmla="*/ 0 h 6"/>
                <a:gd name="T2" fmla="*/ 2147483647 w 12"/>
                <a:gd name="T3" fmla="*/ 0 h 6"/>
                <a:gd name="T4" fmla="*/ 2147483647 w 12"/>
                <a:gd name="T5" fmla="*/ 2147483647 h 6"/>
                <a:gd name="T6" fmla="*/ 0 60000 65536"/>
                <a:gd name="T7" fmla="*/ 0 60000 65536"/>
                <a:gd name="T8" fmla="*/ 0 60000 65536"/>
                <a:gd name="T9" fmla="*/ 0 w 12"/>
                <a:gd name="T10" fmla="*/ 0 h 6"/>
                <a:gd name="T11" fmla="*/ 12 w 12"/>
                <a:gd name="T12" fmla="*/ 6 h 6"/>
              </a:gdLst>
              <a:ahLst/>
              <a:cxnLst>
                <a:cxn ang="T6">
                  <a:pos x="T0" y="T1"/>
                </a:cxn>
                <a:cxn ang="T7">
                  <a:pos x="T2" y="T3"/>
                </a:cxn>
                <a:cxn ang="T8">
                  <a:pos x="T4" y="T5"/>
                </a:cxn>
              </a:cxnLst>
              <a:rect l="T9" t="T10" r="T11" b="T12"/>
              <a:pathLst>
                <a:path w="12" h="6">
                  <a:moveTo>
                    <a:pt x="0" y="0"/>
                  </a:moveTo>
                  <a:lnTo>
                    <a:pt x="6" y="0"/>
                  </a:lnTo>
                  <a:lnTo>
                    <a:pt x="12" y="6"/>
                  </a:lnTo>
                </a:path>
              </a:pathLst>
            </a:custGeom>
            <a:noFill/>
            <a:ln w="57150" cap="rnd">
              <a:solidFill>
                <a:srgbClr val="66FF33"/>
              </a:solidFill>
              <a:round/>
              <a:headEnd/>
              <a:tailEnd/>
            </a:ln>
          </p:spPr>
          <p:txBody>
            <a:bodyPr/>
            <a:lstStyle/>
            <a:p>
              <a:endParaRPr lang="en-US"/>
            </a:p>
          </p:txBody>
        </p:sp>
        <p:sp>
          <p:nvSpPr>
            <p:cNvPr id="320" name="Line 75"/>
            <p:cNvSpPr>
              <a:spLocks noChangeShapeType="1"/>
            </p:cNvSpPr>
            <p:nvPr/>
          </p:nvSpPr>
          <p:spPr bwMode="auto">
            <a:xfrm>
              <a:off x="2647289" y="1584434"/>
              <a:ext cx="14721" cy="1344"/>
            </a:xfrm>
            <a:prstGeom prst="line">
              <a:avLst/>
            </a:prstGeom>
            <a:noFill/>
            <a:ln w="57150" cap="rnd">
              <a:solidFill>
                <a:srgbClr val="66FF33"/>
              </a:solidFill>
              <a:round/>
              <a:headEnd/>
              <a:tailEnd/>
            </a:ln>
          </p:spPr>
          <p:txBody>
            <a:bodyPr/>
            <a:lstStyle/>
            <a:p>
              <a:endParaRPr lang="en-US"/>
            </a:p>
          </p:txBody>
        </p:sp>
        <p:sp>
          <p:nvSpPr>
            <p:cNvPr id="321" name="Line 76"/>
            <p:cNvSpPr>
              <a:spLocks noChangeShapeType="1"/>
            </p:cNvSpPr>
            <p:nvPr/>
          </p:nvSpPr>
          <p:spPr bwMode="auto">
            <a:xfrm>
              <a:off x="2662010" y="1584434"/>
              <a:ext cx="14721" cy="6720"/>
            </a:xfrm>
            <a:prstGeom prst="line">
              <a:avLst/>
            </a:prstGeom>
            <a:noFill/>
            <a:ln w="57150" cap="rnd">
              <a:solidFill>
                <a:srgbClr val="66FF33"/>
              </a:solidFill>
              <a:round/>
              <a:headEnd/>
              <a:tailEnd/>
            </a:ln>
          </p:spPr>
          <p:txBody>
            <a:bodyPr/>
            <a:lstStyle/>
            <a:p>
              <a:endParaRPr lang="en-US"/>
            </a:p>
          </p:txBody>
        </p:sp>
        <p:sp>
          <p:nvSpPr>
            <p:cNvPr id="322" name="Line 77"/>
            <p:cNvSpPr>
              <a:spLocks noChangeShapeType="1"/>
            </p:cNvSpPr>
            <p:nvPr/>
          </p:nvSpPr>
          <p:spPr bwMode="auto">
            <a:xfrm>
              <a:off x="2676731" y="1591154"/>
              <a:ext cx="14721" cy="6720"/>
            </a:xfrm>
            <a:prstGeom prst="line">
              <a:avLst/>
            </a:prstGeom>
            <a:noFill/>
            <a:ln w="57150" cap="rnd">
              <a:solidFill>
                <a:srgbClr val="66FF33"/>
              </a:solidFill>
              <a:round/>
              <a:headEnd/>
              <a:tailEnd/>
            </a:ln>
          </p:spPr>
          <p:txBody>
            <a:bodyPr/>
            <a:lstStyle/>
            <a:p>
              <a:endParaRPr lang="en-US"/>
            </a:p>
          </p:txBody>
        </p:sp>
        <p:sp>
          <p:nvSpPr>
            <p:cNvPr id="323" name="Line 78"/>
            <p:cNvSpPr>
              <a:spLocks noChangeShapeType="1"/>
            </p:cNvSpPr>
            <p:nvPr/>
          </p:nvSpPr>
          <p:spPr bwMode="auto">
            <a:xfrm>
              <a:off x="2691452" y="1597874"/>
              <a:ext cx="14721" cy="672"/>
            </a:xfrm>
            <a:prstGeom prst="line">
              <a:avLst/>
            </a:prstGeom>
            <a:noFill/>
            <a:ln w="57150" cap="rnd">
              <a:solidFill>
                <a:srgbClr val="66FF33"/>
              </a:solidFill>
              <a:round/>
              <a:headEnd/>
              <a:tailEnd/>
            </a:ln>
          </p:spPr>
          <p:txBody>
            <a:bodyPr/>
            <a:lstStyle/>
            <a:p>
              <a:endParaRPr lang="en-US"/>
            </a:p>
          </p:txBody>
        </p:sp>
        <p:sp>
          <p:nvSpPr>
            <p:cNvPr id="324" name="Line 79"/>
            <p:cNvSpPr>
              <a:spLocks noChangeShapeType="1"/>
            </p:cNvSpPr>
            <p:nvPr/>
          </p:nvSpPr>
          <p:spPr bwMode="auto">
            <a:xfrm>
              <a:off x="2706173" y="1597874"/>
              <a:ext cx="14721" cy="6048"/>
            </a:xfrm>
            <a:prstGeom prst="line">
              <a:avLst/>
            </a:prstGeom>
            <a:noFill/>
            <a:ln w="57150" cap="rnd">
              <a:solidFill>
                <a:srgbClr val="66FF33"/>
              </a:solidFill>
              <a:round/>
              <a:headEnd/>
              <a:tailEnd/>
            </a:ln>
          </p:spPr>
          <p:txBody>
            <a:bodyPr/>
            <a:lstStyle/>
            <a:p>
              <a:endParaRPr lang="en-US"/>
            </a:p>
          </p:txBody>
        </p:sp>
        <p:sp>
          <p:nvSpPr>
            <p:cNvPr id="325" name="Line 80"/>
            <p:cNvSpPr>
              <a:spLocks noChangeShapeType="1"/>
            </p:cNvSpPr>
            <p:nvPr/>
          </p:nvSpPr>
          <p:spPr bwMode="auto">
            <a:xfrm>
              <a:off x="2720895" y="1603922"/>
              <a:ext cx="29442" cy="6720"/>
            </a:xfrm>
            <a:prstGeom prst="line">
              <a:avLst/>
            </a:prstGeom>
            <a:noFill/>
            <a:ln w="57150" cap="rnd">
              <a:solidFill>
                <a:srgbClr val="66FF33"/>
              </a:solidFill>
              <a:round/>
              <a:headEnd/>
              <a:tailEnd/>
            </a:ln>
          </p:spPr>
          <p:txBody>
            <a:bodyPr/>
            <a:lstStyle/>
            <a:p>
              <a:endParaRPr lang="en-US"/>
            </a:p>
          </p:txBody>
        </p:sp>
        <p:sp>
          <p:nvSpPr>
            <p:cNvPr id="326" name="Line 81"/>
            <p:cNvSpPr>
              <a:spLocks noChangeShapeType="1"/>
            </p:cNvSpPr>
            <p:nvPr/>
          </p:nvSpPr>
          <p:spPr bwMode="auto">
            <a:xfrm>
              <a:off x="2750337" y="1610642"/>
              <a:ext cx="14721" cy="6720"/>
            </a:xfrm>
            <a:prstGeom prst="line">
              <a:avLst/>
            </a:prstGeom>
            <a:noFill/>
            <a:ln w="57150" cap="rnd">
              <a:solidFill>
                <a:srgbClr val="66FF33"/>
              </a:solidFill>
              <a:round/>
              <a:headEnd/>
              <a:tailEnd/>
            </a:ln>
          </p:spPr>
          <p:txBody>
            <a:bodyPr/>
            <a:lstStyle/>
            <a:p>
              <a:endParaRPr lang="en-US"/>
            </a:p>
          </p:txBody>
        </p:sp>
        <p:sp>
          <p:nvSpPr>
            <p:cNvPr id="327" name="Line 82"/>
            <p:cNvSpPr>
              <a:spLocks noChangeShapeType="1"/>
            </p:cNvSpPr>
            <p:nvPr/>
          </p:nvSpPr>
          <p:spPr bwMode="auto">
            <a:xfrm>
              <a:off x="2765058" y="1617362"/>
              <a:ext cx="14721" cy="6048"/>
            </a:xfrm>
            <a:prstGeom prst="line">
              <a:avLst/>
            </a:prstGeom>
            <a:noFill/>
            <a:ln w="57150" cap="rnd">
              <a:solidFill>
                <a:srgbClr val="66FF33"/>
              </a:solidFill>
              <a:round/>
              <a:headEnd/>
              <a:tailEnd/>
            </a:ln>
          </p:spPr>
          <p:txBody>
            <a:bodyPr/>
            <a:lstStyle/>
            <a:p>
              <a:endParaRPr lang="en-US"/>
            </a:p>
          </p:txBody>
        </p:sp>
        <p:sp>
          <p:nvSpPr>
            <p:cNvPr id="328" name="Line 83"/>
            <p:cNvSpPr>
              <a:spLocks noChangeShapeType="1"/>
            </p:cNvSpPr>
            <p:nvPr/>
          </p:nvSpPr>
          <p:spPr bwMode="auto">
            <a:xfrm>
              <a:off x="2779779" y="1623410"/>
              <a:ext cx="14721" cy="6720"/>
            </a:xfrm>
            <a:prstGeom prst="line">
              <a:avLst/>
            </a:prstGeom>
            <a:noFill/>
            <a:ln w="57150" cap="rnd">
              <a:solidFill>
                <a:srgbClr val="66FF33"/>
              </a:solidFill>
              <a:round/>
              <a:headEnd/>
              <a:tailEnd/>
            </a:ln>
          </p:spPr>
          <p:txBody>
            <a:bodyPr/>
            <a:lstStyle/>
            <a:p>
              <a:endParaRPr lang="en-US"/>
            </a:p>
          </p:txBody>
        </p:sp>
        <p:sp>
          <p:nvSpPr>
            <p:cNvPr id="329" name="Line 84"/>
            <p:cNvSpPr>
              <a:spLocks noChangeShapeType="1"/>
            </p:cNvSpPr>
            <p:nvPr/>
          </p:nvSpPr>
          <p:spPr bwMode="auto">
            <a:xfrm>
              <a:off x="2794500" y="1630130"/>
              <a:ext cx="14721" cy="6720"/>
            </a:xfrm>
            <a:prstGeom prst="line">
              <a:avLst/>
            </a:prstGeom>
            <a:noFill/>
            <a:ln w="57150" cap="rnd">
              <a:solidFill>
                <a:srgbClr val="66FF33"/>
              </a:solidFill>
              <a:round/>
              <a:headEnd/>
              <a:tailEnd/>
            </a:ln>
          </p:spPr>
          <p:txBody>
            <a:bodyPr/>
            <a:lstStyle/>
            <a:p>
              <a:endParaRPr lang="en-US"/>
            </a:p>
          </p:txBody>
        </p:sp>
        <p:sp>
          <p:nvSpPr>
            <p:cNvPr id="330" name="Line 85"/>
            <p:cNvSpPr>
              <a:spLocks noChangeShapeType="1"/>
            </p:cNvSpPr>
            <p:nvPr/>
          </p:nvSpPr>
          <p:spPr bwMode="auto">
            <a:xfrm>
              <a:off x="2809221" y="1636850"/>
              <a:ext cx="29442" cy="6048"/>
            </a:xfrm>
            <a:prstGeom prst="line">
              <a:avLst/>
            </a:prstGeom>
            <a:noFill/>
            <a:ln w="57150" cap="rnd">
              <a:solidFill>
                <a:srgbClr val="66FF33"/>
              </a:solidFill>
              <a:round/>
              <a:headEnd/>
              <a:tailEnd/>
            </a:ln>
          </p:spPr>
          <p:txBody>
            <a:bodyPr/>
            <a:lstStyle/>
            <a:p>
              <a:endParaRPr lang="en-US"/>
            </a:p>
          </p:txBody>
        </p:sp>
        <p:sp>
          <p:nvSpPr>
            <p:cNvPr id="331" name="Line 86"/>
            <p:cNvSpPr>
              <a:spLocks noChangeShapeType="1"/>
            </p:cNvSpPr>
            <p:nvPr/>
          </p:nvSpPr>
          <p:spPr bwMode="auto">
            <a:xfrm>
              <a:off x="2838664" y="1642898"/>
              <a:ext cx="14721" cy="13440"/>
            </a:xfrm>
            <a:prstGeom prst="line">
              <a:avLst/>
            </a:prstGeom>
            <a:noFill/>
            <a:ln w="57150" cap="rnd">
              <a:solidFill>
                <a:srgbClr val="66FF33"/>
              </a:solidFill>
              <a:round/>
              <a:headEnd/>
              <a:tailEnd/>
            </a:ln>
          </p:spPr>
          <p:txBody>
            <a:bodyPr/>
            <a:lstStyle/>
            <a:p>
              <a:endParaRPr lang="en-US"/>
            </a:p>
          </p:txBody>
        </p:sp>
        <p:sp>
          <p:nvSpPr>
            <p:cNvPr id="332" name="Line 87"/>
            <p:cNvSpPr>
              <a:spLocks noChangeShapeType="1"/>
            </p:cNvSpPr>
            <p:nvPr/>
          </p:nvSpPr>
          <p:spPr bwMode="auto">
            <a:xfrm>
              <a:off x="2853385" y="1656338"/>
              <a:ext cx="14721" cy="6048"/>
            </a:xfrm>
            <a:prstGeom prst="line">
              <a:avLst/>
            </a:prstGeom>
            <a:noFill/>
            <a:ln w="57150" cap="rnd">
              <a:solidFill>
                <a:srgbClr val="66FF33"/>
              </a:solidFill>
              <a:round/>
              <a:headEnd/>
              <a:tailEnd/>
            </a:ln>
          </p:spPr>
          <p:txBody>
            <a:bodyPr/>
            <a:lstStyle/>
            <a:p>
              <a:endParaRPr lang="en-US"/>
            </a:p>
          </p:txBody>
        </p:sp>
        <p:sp>
          <p:nvSpPr>
            <p:cNvPr id="333" name="Line 88"/>
            <p:cNvSpPr>
              <a:spLocks noChangeShapeType="1"/>
            </p:cNvSpPr>
            <p:nvPr/>
          </p:nvSpPr>
          <p:spPr bwMode="auto">
            <a:xfrm>
              <a:off x="2868106" y="1662386"/>
              <a:ext cx="14721" cy="6720"/>
            </a:xfrm>
            <a:prstGeom prst="line">
              <a:avLst/>
            </a:prstGeom>
            <a:noFill/>
            <a:ln w="57150" cap="rnd">
              <a:solidFill>
                <a:srgbClr val="66FF33"/>
              </a:solidFill>
              <a:round/>
              <a:headEnd/>
              <a:tailEnd/>
            </a:ln>
          </p:spPr>
          <p:txBody>
            <a:bodyPr/>
            <a:lstStyle/>
            <a:p>
              <a:endParaRPr lang="en-US"/>
            </a:p>
          </p:txBody>
        </p:sp>
        <p:sp>
          <p:nvSpPr>
            <p:cNvPr id="334" name="Line 89"/>
            <p:cNvSpPr>
              <a:spLocks noChangeShapeType="1"/>
            </p:cNvSpPr>
            <p:nvPr/>
          </p:nvSpPr>
          <p:spPr bwMode="auto">
            <a:xfrm>
              <a:off x="2882827" y="1669106"/>
              <a:ext cx="14721" cy="12768"/>
            </a:xfrm>
            <a:prstGeom prst="line">
              <a:avLst/>
            </a:prstGeom>
            <a:noFill/>
            <a:ln w="57150" cap="rnd">
              <a:solidFill>
                <a:srgbClr val="66FF33"/>
              </a:solidFill>
              <a:round/>
              <a:headEnd/>
              <a:tailEnd/>
            </a:ln>
          </p:spPr>
          <p:txBody>
            <a:bodyPr/>
            <a:lstStyle/>
            <a:p>
              <a:endParaRPr lang="en-US"/>
            </a:p>
          </p:txBody>
        </p:sp>
        <p:sp>
          <p:nvSpPr>
            <p:cNvPr id="335" name="Line 90"/>
            <p:cNvSpPr>
              <a:spLocks noChangeShapeType="1"/>
            </p:cNvSpPr>
            <p:nvPr/>
          </p:nvSpPr>
          <p:spPr bwMode="auto">
            <a:xfrm>
              <a:off x="2897548" y="1681874"/>
              <a:ext cx="14721" cy="6720"/>
            </a:xfrm>
            <a:prstGeom prst="line">
              <a:avLst/>
            </a:prstGeom>
            <a:noFill/>
            <a:ln w="57150" cap="rnd">
              <a:solidFill>
                <a:srgbClr val="66FF33"/>
              </a:solidFill>
              <a:round/>
              <a:headEnd/>
              <a:tailEnd/>
            </a:ln>
          </p:spPr>
          <p:txBody>
            <a:bodyPr/>
            <a:lstStyle/>
            <a:p>
              <a:endParaRPr lang="en-US"/>
            </a:p>
          </p:txBody>
        </p:sp>
        <p:sp>
          <p:nvSpPr>
            <p:cNvPr id="336" name="Line 91"/>
            <p:cNvSpPr>
              <a:spLocks noChangeShapeType="1"/>
            </p:cNvSpPr>
            <p:nvPr/>
          </p:nvSpPr>
          <p:spPr bwMode="auto">
            <a:xfrm>
              <a:off x="2912269" y="1688594"/>
              <a:ext cx="29442" cy="12768"/>
            </a:xfrm>
            <a:prstGeom prst="line">
              <a:avLst/>
            </a:prstGeom>
            <a:noFill/>
            <a:ln w="57150" cap="rnd">
              <a:solidFill>
                <a:srgbClr val="66FF33"/>
              </a:solidFill>
              <a:round/>
              <a:headEnd/>
              <a:tailEnd/>
            </a:ln>
          </p:spPr>
          <p:txBody>
            <a:bodyPr/>
            <a:lstStyle/>
            <a:p>
              <a:endParaRPr lang="en-US"/>
            </a:p>
          </p:txBody>
        </p:sp>
        <p:sp>
          <p:nvSpPr>
            <p:cNvPr id="337" name="Line 92"/>
            <p:cNvSpPr>
              <a:spLocks noChangeShapeType="1"/>
            </p:cNvSpPr>
            <p:nvPr/>
          </p:nvSpPr>
          <p:spPr bwMode="auto">
            <a:xfrm>
              <a:off x="2941711" y="1701362"/>
              <a:ext cx="14721" cy="6720"/>
            </a:xfrm>
            <a:prstGeom prst="line">
              <a:avLst/>
            </a:prstGeom>
            <a:noFill/>
            <a:ln w="57150" cap="rnd">
              <a:solidFill>
                <a:srgbClr val="66FF33"/>
              </a:solidFill>
              <a:round/>
              <a:headEnd/>
              <a:tailEnd/>
            </a:ln>
          </p:spPr>
          <p:txBody>
            <a:bodyPr/>
            <a:lstStyle/>
            <a:p>
              <a:endParaRPr lang="en-US"/>
            </a:p>
          </p:txBody>
        </p:sp>
        <p:sp>
          <p:nvSpPr>
            <p:cNvPr id="338" name="Line 93"/>
            <p:cNvSpPr>
              <a:spLocks noChangeShapeType="1"/>
            </p:cNvSpPr>
            <p:nvPr/>
          </p:nvSpPr>
          <p:spPr bwMode="auto">
            <a:xfrm>
              <a:off x="2956433" y="1708082"/>
              <a:ext cx="14721" cy="12768"/>
            </a:xfrm>
            <a:prstGeom prst="line">
              <a:avLst/>
            </a:prstGeom>
            <a:noFill/>
            <a:ln w="57150" cap="rnd">
              <a:solidFill>
                <a:srgbClr val="66FF33"/>
              </a:solidFill>
              <a:round/>
              <a:headEnd/>
              <a:tailEnd/>
            </a:ln>
          </p:spPr>
          <p:txBody>
            <a:bodyPr/>
            <a:lstStyle/>
            <a:p>
              <a:endParaRPr lang="en-US"/>
            </a:p>
          </p:txBody>
        </p:sp>
        <p:sp>
          <p:nvSpPr>
            <p:cNvPr id="339" name="Line 94"/>
            <p:cNvSpPr>
              <a:spLocks noChangeShapeType="1"/>
            </p:cNvSpPr>
            <p:nvPr/>
          </p:nvSpPr>
          <p:spPr bwMode="auto">
            <a:xfrm>
              <a:off x="2971154" y="1720850"/>
              <a:ext cx="14721" cy="6720"/>
            </a:xfrm>
            <a:prstGeom prst="line">
              <a:avLst/>
            </a:prstGeom>
            <a:noFill/>
            <a:ln w="57150" cap="rnd">
              <a:solidFill>
                <a:srgbClr val="66FF33"/>
              </a:solidFill>
              <a:round/>
              <a:headEnd/>
              <a:tailEnd/>
            </a:ln>
          </p:spPr>
          <p:txBody>
            <a:bodyPr/>
            <a:lstStyle/>
            <a:p>
              <a:endParaRPr lang="en-US"/>
            </a:p>
          </p:txBody>
        </p:sp>
        <p:sp>
          <p:nvSpPr>
            <p:cNvPr id="340" name="Line 95"/>
            <p:cNvSpPr>
              <a:spLocks noChangeShapeType="1"/>
            </p:cNvSpPr>
            <p:nvPr/>
          </p:nvSpPr>
          <p:spPr bwMode="auto">
            <a:xfrm>
              <a:off x="2985875" y="1727570"/>
              <a:ext cx="14721" cy="12768"/>
            </a:xfrm>
            <a:prstGeom prst="line">
              <a:avLst/>
            </a:prstGeom>
            <a:noFill/>
            <a:ln w="57150" cap="rnd">
              <a:solidFill>
                <a:srgbClr val="66FF33"/>
              </a:solidFill>
              <a:round/>
              <a:headEnd/>
              <a:tailEnd/>
            </a:ln>
          </p:spPr>
          <p:txBody>
            <a:bodyPr/>
            <a:lstStyle/>
            <a:p>
              <a:endParaRPr lang="en-US"/>
            </a:p>
          </p:txBody>
        </p:sp>
        <p:sp>
          <p:nvSpPr>
            <p:cNvPr id="341" name="Line 96"/>
            <p:cNvSpPr>
              <a:spLocks noChangeShapeType="1"/>
            </p:cNvSpPr>
            <p:nvPr/>
          </p:nvSpPr>
          <p:spPr bwMode="auto">
            <a:xfrm>
              <a:off x="3000596" y="1740338"/>
              <a:ext cx="14721" cy="12768"/>
            </a:xfrm>
            <a:prstGeom prst="line">
              <a:avLst/>
            </a:prstGeom>
            <a:noFill/>
            <a:ln w="57150" cap="rnd">
              <a:solidFill>
                <a:srgbClr val="66FF33"/>
              </a:solidFill>
              <a:round/>
              <a:headEnd/>
              <a:tailEnd/>
            </a:ln>
          </p:spPr>
          <p:txBody>
            <a:bodyPr/>
            <a:lstStyle/>
            <a:p>
              <a:endParaRPr lang="en-US"/>
            </a:p>
          </p:txBody>
        </p:sp>
        <p:sp>
          <p:nvSpPr>
            <p:cNvPr id="342" name="Line 97"/>
            <p:cNvSpPr>
              <a:spLocks noChangeShapeType="1"/>
            </p:cNvSpPr>
            <p:nvPr/>
          </p:nvSpPr>
          <p:spPr bwMode="auto">
            <a:xfrm>
              <a:off x="3015317" y="1753106"/>
              <a:ext cx="29442" cy="13440"/>
            </a:xfrm>
            <a:prstGeom prst="line">
              <a:avLst/>
            </a:prstGeom>
            <a:noFill/>
            <a:ln w="57150" cap="rnd">
              <a:solidFill>
                <a:srgbClr val="66FF33"/>
              </a:solidFill>
              <a:round/>
              <a:headEnd/>
              <a:tailEnd/>
            </a:ln>
          </p:spPr>
          <p:txBody>
            <a:bodyPr/>
            <a:lstStyle/>
            <a:p>
              <a:endParaRPr lang="en-US"/>
            </a:p>
          </p:txBody>
        </p:sp>
        <p:sp>
          <p:nvSpPr>
            <p:cNvPr id="343" name="Line 98"/>
            <p:cNvSpPr>
              <a:spLocks noChangeShapeType="1"/>
            </p:cNvSpPr>
            <p:nvPr/>
          </p:nvSpPr>
          <p:spPr bwMode="auto">
            <a:xfrm>
              <a:off x="3044759" y="1766546"/>
              <a:ext cx="14721" cy="12768"/>
            </a:xfrm>
            <a:prstGeom prst="line">
              <a:avLst/>
            </a:prstGeom>
            <a:noFill/>
            <a:ln w="57150" cap="rnd">
              <a:solidFill>
                <a:srgbClr val="66FF33"/>
              </a:solidFill>
              <a:round/>
              <a:headEnd/>
              <a:tailEnd/>
            </a:ln>
          </p:spPr>
          <p:txBody>
            <a:bodyPr/>
            <a:lstStyle/>
            <a:p>
              <a:endParaRPr lang="en-US"/>
            </a:p>
          </p:txBody>
        </p:sp>
        <p:sp>
          <p:nvSpPr>
            <p:cNvPr id="344" name="Line 99"/>
            <p:cNvSpPr>
              <a:spLocks noChangeShapeType="1"/>
            </p:cNvSpPr>
            <p:nvPr/>
          </p:nvSpPr>
          <p:spPr bwMode="auto">
            <a:xfrm>
              <a:off x="3059480" y="1779314"/>
              <a:ext cx="14721" cy="12768"/>
            </a:xfrm>
            <a:prstGeom prst="line">
              <a:avLst/>
            </a:prstGeom>
            <a:noFill/>
            <a:ln w="57150" cap="rnd">
              <a:solidFill>
                <a:srgbClr val="66FF33"/>
              </a:solidFill>
              <a:round/>
              <a:headEnd/>
              <a:tailEnd/>
            </a:ln>
          </p:spPr>
          <p:txBody>
            <a:bodyPr/>
            <a:lstStyle/>
            <a:p>
              <a:endParaRPr lang="en-US"/>
            </a:p>
          </p:txBody>
        </p:sp>
        <p:sp>
          <p:nvSpPr>
            <p:cNvPr id="345" name="Line 100"/>
            <p:cNvSpPr>
              <a:spLocks noChangeShapeType="1"/>
            </p:cNvSpPr>
            <p:nvPr/>
          </p:nvSpPr>
          <p:spPr bwMode="auto">
            <a:xfrm>
              <a:off x="3074202" y="1792082"/>
              <a:ext cx="14721" cy="13440"/>
            </a:xfrm>
            <a:prstGeom prst="line">
              <a:avLst/>
            </a:prstGeom>
            <a:noFill/>
            <a:ln w="57150" cap="rnd">
              <a:solidFill>
                <a:srgbClr val="66FF33"/>
              </a:solidFill>
              <a:round/>
              <a:headEnd/>
              <a:tailEnd/>
            </a:ln>
          </p:spPr>
          <p:txBody>
            <a:bodyPr/>
            <a:lstStyle/>
            <a:p>
              <a:endParaRPr lang="en-US"/>
            </a:p>
          </p:txBody>
        </p:sp>
        <p:sp>
          <p:nvSpPr>
            <p:cNvPr id="346" name="Line 101"/>
            <p:cNvSpPr>
              <a:spLocks noChangeShapeType="1"/>
            </p:cNvSpPr>
            <p:nvPr/>
          </p:nvSpPr>
          <p:spPr bwMode="auto">
            <a:xfrm>
              <a:off x="3088923" y="1805522"/>
              <a:ext cx="14721" cy="12768"/>
            </a:xfrm>
            <a:prstGeom prst="line">
              <a:avLst/>
            </a:prstGeom>
            <a:noFill/>
            <a:ln w="57150" cap="rnd">
              <a:solidFill>
                <a:srgbClr val="66FF33"/>
              </a:solidFill>
              <a:round/>
              <a:headEnd/>
              <a:tailEnd/>
            </a:ln>
          </p:spPr>
          <p:txBody>
            <a:bodyPr/>
            <a:lstStyle/>
            <a:p>
              <a:endParaRPr lang="en-US"/>
            </a:p>
          </p:txBody>
        </p:sp>
        <p:sp>
          <p:nvSpPr>
            <p:cNvPr id="347" name="Line 102"/>
            <p:cNvSpPr>
              <a:spLocks noChangeShapeType="1"/>
            </p:cNvSpPr>
            <p:nvPr/>
          </p:nvSpPr>
          <p:spPr bwMode="auto">
            <a:xfrm>
              <a:off x="3103644" y="1818290"/>
              <a:ext cx="29442" cy="12768"/>
            </a:xfrm>
            <a:prstGeom prst="line">
              <a:avLst/>
            </a:prstGeom>
            <a:noFill/>
            <a:ln w="57150" cap="rnd">
              <a:solidFill>
                <a:srgbClr val="66FF33"/>
              </a:solidFill>
              <a:round/>
              <a:headEnd/>
              <a:tailEnd/>
            </a:ln>
          </p:spPr>
          <p:txBody>
            <a:bodyPr/>
            <a:lstStyle/>
            <a:p>
              <a:endParaRPr lang="en-US"/>
            </a:p>
          </p:txBody>
        </p:sp>
        <p:sp>
          <p:nvSpPr>
            <p:cNvPr id="348" name="Line 103"/>
            <p:cNvSpPr>
              <a:spLocks noChangeShapeType="1"/>
            </p:cNvSpPr>
            <p:nvPr/>
          </p:nvSpPr>
          <p:spPr bwMode="auto">
            <a:xfrm>
              <a:off x="3133086" y="1831058"/>
              <a:ext cx="14721" cy="13440"/>
            </a:xfrm>
            <a:prstGeom prst="line">
              <a:avLst/>
            </a:prstGeom>
            <a:noFill/>
            <a:ln w="57150" cap="rnd">
              <a:solidFill>
                <a:srgbClr val="66FF33"/>
              </a:solidFill>
              <a:round/>
              <a:headEnd/>
              <a:tailEnd/>
            </a:ln>
          </p:spPr>
          <p:txBody>
            <a:bodyPr/>
            <a:lstStyle/>
            <a:p>
              <a:endParaRPr lang="en-US"/>
            </a:p>
          </p:txBody>
        </p:sp>
        <p:sp>
          <p:nvSpPr>
            <p:cNvPr id="349" name="Line 104"/>
            <p:cNvSpPr>
              <a:spLocks noChangeShapeType="1"/>
            </p:cNvSpPr>
            <p:nvPr/>
          </p:nvSpPr>
          <p:spPr bwMode="auto">
            <a:xfrm>
              <a:off x="3147807" y="1844498"/>
              <a:ext cx="14721" cy="12768"/>
            </a:xfrm>
            <a:prstGeom prst="line">
              <a:avLst/>
            </a:prstGeom>
            <a:noFill/>
            <a:ln w="57150" cap="rnd">
              <a:solidFill>
                <a:srgbClr val="66FF33"/>
              </a:solidFill>
              <a:round/>
              <a:headEnd/>
              <a:tailEnd/>
            </a:ln>
          </p:spPr>
          <p:txBody>
            <a:bodyPr/>
            <a:lstStyle/>
            <a:p>
              <a:endParaRPr lang="en-US"/>
            </a:p>
          </p:txBody>
        </p:sp>
        <p:sp>
          <p:nvSpPr>
            <p:cNvPr id="350" name="Line 105"/>
            <p:cNvSpPr>
              <a:spLocks noChangeShapeType="1"/>
            </p:cNvSpPr>
            <p:nvPr/>
          </p:nvSpPr>
          <p:spPr bwMode="auto">
            <a:xfrm>
              <a:off x="3162528" y="1857266"/>
              <a:ext cx="14721" cy="12768"/>
            </a:xfrm>
            <a:prstGeom prst="line">
              <a:avLst/>
            </a:prstGeom>
            <a:noFill/>
            <a:ln w="57150" cap="rnd">
              <a:solidFill>
                <a:srgbClr val="66FF33"/>
              </a:solidFill>
              <a:round/>
              <a:headEnd/>
              <a:tailEnd/>
            </a:ln>
          </p:spPr>
          <p:txBody>
            <a:bodyPr/>
            <a:lstStyle/>
            <a:p>
              <a:endParaRPr lang="en-US"/>
            </a:p>
          </p:txBody>
        </p:sp>
        <p:sp>
          <p:nvSpPr>
            <p:cNvPr id="351" name="Line 106"/>
            <p:cNvSpPr>
              <a:spLocks noChangeShapeType="1"/>
            </p:cNvSpPr>
            <p:nvPr/>
          </p:nvSpPr>
          <p:spPr bwMode="auto">
            <a:xfrm>
              <a:off x="3177249" y="1870034"/>
              <a:ext cx="14721" cy="13440"/>
            </a:xfrm>
            <a:prstGeom prst="line">
              <a:avLst/>
            </a:prstGeom>
            <a:noFill/>
            <a:ln w="57150" cap="rnd">
              <a:solidFill>
                <a:srgbClr val="66FF33"/>
              </a:solidFill>
              <a:round/>
              <a:headEnd/>
              <a:tailEnd/>
            </a:ln>
          </p:spPr>
          <p:txBody>
            <a:bodyPr/>
            <a:lstStyle/>
            <a:p>
              <a:endParaRPr lang="en-US"/>
            </a:p>
          </p:txBody>
        </p:sp>
        <p:sp>
          <p:nvSpPr>
            <p:cNvPr id="352" name="Line 107"/>
            <p:cNvSpPr>
              <a:spLocks noChangeShapeType="1"/>
            </p:cNvSpPr>
            <p:nvPr/>
          </p:nvSpPr>
          <p:spPr bwMode="auto">
            <a:xfrm>
              <a:off x="3191971" y="1883474"/>
              <a:ext cx="14721" cy="12768"/>
            </a:xfrm>
            <a:prstGeom prst="line">
              <a:avLst/>
            </a:prstGeom>
            <a:noFill/>
            <a:ln w="57150" cap="rnd">
              <a:solidFill>
                <a:srgbClr val="66FF33"/>
              </a:solidFill>
              <a:round/>
              <a:headEnd/>
              <a:tailEnd/>
            </a:ln>
          </p:spPr>
          <p:txBody>
            <a:bodyPr/>
            <a:lstStyle/>
            <a:p>
              <a:endParaRPr lang="en-US"/>
            </a:p>
          </p:txBody>
        </p:sp>
        <p:sp>
          <p:nvSpPr>
            <p:cNvPr id="353" name="Freeform 108"/>
            <p:cNvSpPr>
              <a:spLocks/>
            </p:cNvSpPr>
            <p:nvPr/>
          </p:nvSpPr>
          <p:spPr bwMode="auto">
            <a:xfrm>
              <a:off x="3206692" y="1896242"/>
              <a:ext cx="29442" cy="19488"/>
            </a:xfrm>
            <a:custGeom>
              <a:avLst/>
              <a:gdLst>
                <a:gd name="T0" fmla="*/ 0 w 12"/>
                <a:gd name="T1" fmla="*/ 0 h 18"/>
                <a:gd name="T2" fmla="*/ 2147483647 w 12"/>
                <a:gd name="T3" fmla="*/ 2147483647 h 18"/>
                <a:gd name="T4" fmla="*/ 2147483647 w 12"/>
                <a:gd name="T5" fmla="*/ 2147483647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0"/>
                  </a:moveTo>
                  <a:lnTo>
                    <a:pt x="6" y="6"/>
                  </a:lnTo>
                  <a:lnTo>
                    <a:pt x="12" y="18"/>
                  </a:lnTo>
                </a:path>
              </a:pathLst>
            </a:custGeom>
            <a:noFill/>
            <a:ln w="57150" cap="rnd">
              <a:solidFill>
                <a:srgbClr val="66FF33"/>
              </a:solidFill>
              <a:round/>
              <a:headEnd/>
              <a:tailEnd/>
            </a:ln>
          </p:spPr>
          <p:txBody>
            <a:bodyPr/>
            <a:lstStyle/>
            <a:p>
              <a:endParaRPr lang="en-US"/>
            </a:p>
          </p:txBody>
        </p:sp>
        <p:sp>
          <p:nvSpPr>
            <p:cNvPr id="354" name="Line 109"/>
            <p:cNvSpPr>
              <a:spLocks noChangeShapeType="1"/>
            </p:cNvSpPr>
            <p:nvPr/>
          </p:nvSpPr>
          <p:spPr bwMode="auto">
            <a:xfrm>
              <a:off x="3236134" y="1915730"/>
              <a:ext cx="14721" cy="12768"/>
            </a:xfrm>
            <a:prstGeom prst="line">
              <a:avLst/>
            </a:prstGeom>
            <a:noFill/>
            <a:ln w="57150" cap="rnd">
              <a:solidFill>
                <a:srgbClr val="66FF33"/>
              </a:solidFill>
              <a:round/>
              <a:headEnd/>
              <a:tailEnd/>
            </a:ln>
          </p:spPr>
          <p:txBody>
            <a:bodyPr/>
            <a:lstStyle/>
            <a:p>
              <a:endParaRPr lang="en-US"/>
            </a:p>
          </p:txBody>
        </p:sp>
        <p:sp>
          <p:nvSpPr>
            <p:cNvPr id="355" name="Line 110"/>
            <p:cNvSpPr>
              <a:spLocks noChangeShapeType="1"/>
            </p:cNvSpPr>
            <p:nvPr/>
          </p:nvSpPr>
          <p:spPr bwMode="auto">
            <a:xfrm>
              <a:off x="3250855" y="1928498"/>
              <a:ext cx="14721" cy="12768"/>
            </a:xfrm>
            <a:prstGeom prst="line">
              <a:avLst/>
            </a:prstGeom>
            <a:noFill/>
            <a:ln w="57150" cap="rnd">
              <a:solidFill>
                <a:srgbClr val="66FF33"/>
              </a:solidFill>
              <a:round/>
              <a:headEnd/>
              <a:tailEnd/>
            </a:ln>
          </p:spPr>
          <p:txBody>
            <a:bodyPr/>
            <a:lstStyle/>
            <a:p>
              <a:endParaRPr lang="en-US"/>
            </a:p>
          </p:txBody>
        </p:sp>
        <p:sp>
          <p:nvSpPr>
            <p:cNvPr id="356" name="Freeform 111"/>
            <p:cNvSpPr>
              <a:spLocks/>
            </p:cNvSpPr>
            <p:nvPr/>
          </p:nvSpPr>
          <p:spPr bwMode="auto">
            <a:xfrm>
              <a:off x="3265576" y="1941266"/>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57" name="Line 112"/>
            <p:cNvSpPr>
              <a:spLocks noChangeShapeType="1"/>
            </p:cNvSpPr>
            <p:nvPr/>
          </p:nvSpPr>
          <p:spPr bwMode="auto">
            <a:xfrm>
              <a:off x="3280297" y="1960754"/>
              <a:ext cx="14721" cy="13440"/>
            </a:xfrm>
            <a:prstGeom prst="line">
              <a:avLst/>
            </a:prstGeom>
            <a:noFill/>
            <a:ln w="57150" cap="rnd">
              <a:solidFill>
                <a:srgbClr val="66FF33"/>
              </a:solidFill>
              <a:round/>
              <a:headEnd/>
              <a:tailEnd/>
            </a:ln>
          </p:spPr>
          <p:txBody>
            <a:bodyPr/>
            <a:lstStyle/>
            <a:p>
              <a:endParaRPr lang="en-US"/>
            </a:p>
          </p:txBody>
        </p:sp>
        <p:sp>
          <p:nvSpPr>
            <p:cNvPr id="358" name="Line 113"/>
            <p:cNvSpPr>
              <a:spLocks noChangeShapeType="1"/>
            </p:cNvSpPr>
            <p:nvPr/>
          </p:nvSpPr>
          <p:spPr bwMode="auto">
            <a:xfrm>
              <a:off x="3295018" y="1974194"/>
              <a:ext cx="14721" cy="12768"/>
            </a:xfrm>
            <a:prstGeom prst="line">
              <a:avLst/>
            </a:prstGeom>
            <a:noFill/>
            <a:ln w="57150" cap="rnd">
              <a:solidFill>
                <a:srgbClr val="66FF33"/>
              </a:solidFill>
              <a:round/>
              <a:headEnd/>
              <a:tailEnd/>
            </a:ln>
          </p:spPr>
          <p:txBody>
            <a:bodyPr/>
            <a:lstStyle/>
            <a:p>
              <a:endParaRPr lang="en-US"/>
            </a:p>
          </p:txBody>
        </p:sp>
        <p:sp>
          <p:nvSpPr>
            <p:cNvPr id="359" name="Freeform 114"/>
            <p:cNvSpPr>
              <a:spLocks/>
            </p:cNvSpPr>
            <p:nvPr/>
          </p:nvSpPr>
          <p:spPr bwMode="auto">
            <a:xfrm>
              <a:off x="3309740" y="1986962"/>
              <a:ext cx="29442" cy="19488"/>
            </a:xfrm>
            <a:custGeom>
              <a:avLst/>
              <a:gdLst>
                <a:gd name="T0" fmla="*/ 0 w 12"/>
                <a:gd name="T1" fmla="*/ 0 h 18"/>
                <a:gd name="T2" fmla="*/ 2147483647 w 12"/>
                <a:gd name="T3" fmla="*/ 2147483647 h 18"/>
                <a:gd name="T4" fmla="*/ 2147483647 w 12"/>
                <a:gd name="T5" fmla="*/ 2147483647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0"/>
                  </a:moveTo>
                  <a:lnTo>
                    <a:pt x="6" y="6"/>
                  </a:lnTo>
                  <a:lnTo>
                    <a:pt x="12" y="18"/>
                  </a:lnTo>
                </a:path>
              </a:pathLst>
            </a:custGeom>
            <a:noFill/>
            <a:ln w="57150" cap="rnd">
              <a:solidFill>
                <a:srgbClr val="66FF33"/>
              </a:solidFill>
              <a:round/>
              <a:headEnd/>
              <a:tailEnd/>
            </a:ln>
          </p:spPr>
          <p:txBody>
            <a:bodyPr/>
            <a:lstStyle/>
            <a:p>
              <a:endParaRPr lang="en-US"/>
            </a:p>
          </p:txBody>
        </p:sp>
        <p:sp>
          <p:nvSpPr>
            <p:cNvPr id="360" name="Line 115"/>
            <p:cNvSpPr>
              <a:spLocks noChangeShapeType="1"/>
            </p:cNvSpPr>
            <p:nvPr/>
          </p:nvSpPr>
          <p:spPr bwMode="auto">
            <a:xfrm>
              <a:off x="3339182" y="2006450"/>
              <a:ext cx="14721" cy="12768"/>
            </a:xfrm>
            <a:prstGeom prst="line">
              <a:avLst/>
            </a:prstGeom>
            <a:noFill/>
            <a:ln w="57150" cap="rnd">
              <a:solidFill>
                <a:srgbClr val="66FF33"/>
              </a:solidFill>
              <a:round/>
              <a:headEnd/>
              <a:tailEnd/>
            </a:ln>
          </p:spPr>
          <p:txBody>
            <a:bodyPr/>
            <a:lstStyle/>
            <a:p>
              <a:endParaRPr lang="en-US"/>
            </a:p>
          </p:txBody>
        </p:sp>
        <p:sp>
          <p:nvSpPr>
            <p:cNvPr id="361" name="Freeform 116"/>
            <p:cNvSpPr>
              <a:spLocks/>
            </p:cNvSpPr>
            <p:nvPr/>
          </p:nvSpPr>
          <p:spPr bwMode="auto">
            <a:xfrm>
              <a:off x="3353903" y="2019218"/>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62" name="Line 117"/>
            <p:cNvSpPr>
              <a:spLocks noChangeShapeType="1"/>
            </p:cNvSpPr>
            <p:nvPr/>
          </p:nvSpPr>
          <p:spPr bwMode="auto">
            <a:xfrm>
              <a:off x="3368624" y="2038706"/>
              <a:ext cx="14721" cy="13440"/>
            </a:xfrm>
            <a:prstGeom prst="line">
              <a:avLst/>
            </a:prstGeom>
            <a:noFill/>
            <a:ln w="57150" cap="rnd">
              <a:solidFill>
                <a:srgbClr val="66FF33"/>
              </a:solidFill>
              <a:round/>
              <a:headEnd/>
              <a:tailEnd/>
            </a:ln>
          </p:spPr>
          <p:txBody>
            <a:bodyPr/>
            <a:lstStyle/>
            <a:p>
              <a:endParaRPr lang="en-US"/>
            </a:p>
          </p:txBody>
        </p:sp>
        <p:sp>
          <p:nvSpPr>
            <p:cNvPr id="363" name="Freeform 118"/>
            <p:cNvSpPr>
              <a:spLocks/>
            </p:cNvSpPr>
            <p:nvPr/>
          </p:nvSpPr>
          <p:spPr bwMode="auto">
            <a:xfrm>
              <a:off x="3383345" y="2052146"/>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64" name="Line 119"/>
            <p:cNvSpPr>
              <a:spLocks noChangeShapeType="1"/>
            </p:cNvSpPr>
            <p:nvPr/>
          </p:nvSpPr>
          <p:spPr bwMode="auto">
            <a:xfrm>
              <a:off x="3398066" y="2071634"/>
              <a:ext cx="29442" cy="12768"/>
            </a:xfrm>
            <a:prstGeom prst="line">
              <a:avLst/>
            </a:prstGeom>
            <a:noFill/>
            <a:ln w="57150" cap="rnd">
              <a:solidFill>
                <a:srgbClr val="66FF33"/>
              </a:solidFill>
              <a:round/>
              <a:headEnd/>
              <a:tailEnd/>
            </a:ln>
          </p:spPr>
          <p:txBody>
            <a:bodyPr/>
            <a:lstStyle/>
            <a:p>
              <a:endParaRPr lang="en-US"/>
            </a:p>
          </p:txBody>
        </p:sp>
        <p:sp>
          <p:nvSpPr>
            <p:cNvPr id="365" name="Line 120"/>
            <p:cNvSpPr>
              <a:spLocks noChangeShapeType="1"/>
            </p:cNvSpPr>
            <p:nvPr/>
          </p:nvSpPr>
          <p:spPr bwMode="auto">
            <a:xfrm>
              <a:off x="3427509" y="2084402"/>
              <a:ext cx="14721" cy="19488"/>
            </a:xfrm>
            <a:prstGeom prst="line">
              <a:avLst/>
            </a:prstGeom>
            <a:noFill/>
            <a:ln w="57150" cap="rnd">
              <a:solidFill>
                <a:srgbClr val="66FF33"/>
              </a:solidFill>
              <a:round/>
              <a:headEnd/>
              <a:tailEnd/>
            </a:ln>
          </p:spPr>
          <p:txBody>
            <a:bodyPr/>
            <a:lstStyle/>
            <a:p>
              <a:endParaRPr lang="en-US"/>
            </a:p>
          </p:txBody>
        </p:sp>
        <p:sp>
          <p:nvSpPr>
            <p:cNvPr id="366" name="Line 121"/>
            <p:cNvSpPr>
              <a:spLocks noChangeShapeType="1"/>
            </p:cNvSpPr>
            <p:nvPr/>
          </p:nvSpPr>
          <p:spPr bwMode="auto">
            <a:xfrm>
              <a:off x="3442230" y="2103890"/>
              <a:ext cx="14721" cy="19488"/>
            </a:xfrm>
            <a:prstGeom prst="line">
              <a:avLst/>
            </a:prstGeom>
            <a:noFill/>
            <a:ln w="57150" cap="rnd">
              <a:solidFill>
                <a:srgbClr val="66FF33"/>
              </a:solidFill>
              <a:round/>
              <a:headEnd/>
              <a:tailEnd/>
            </a:ln>
          </p:spPr>
          <p:txBody>
            <a:bodyPr/>
            <a:lstStyle/>
            <a:p>
              <a:endParaRPr lang="en-US"/>
            </a:p>
          </p:txBody>
        </p:sp>
        <p:sp>
          <p:nvSpPr>
            <p:cNvPr id="367" name="Line 122"/>
            <p:cNvSpPr>
              <a:spLocks noChangeShapeType="1"/>
            </p:cNvSpPr>
            <p:nvPr/>
          </p:nvSpPr>
          <p:spPr bwMode="auto">
            <a:xfrm>
              <a:off x="3456951" y="2123378"/>
              <a:ext cx="14721" cy="12768"/>
            </a:xfrm>
            <a:prstGeom prst="line">
              <a:avLst/>
            </a:prstGeom>
            <a:noFill/>
            <a:ln w="57150" cap="rnd">
              <a:solidFill>
                <a:srgbClr val="66FF33"/>
              </a:solidFill>
              <a:round/>
              <a:headEnd/>
              <a:tailEnd/>
            </a:ln>
          </p:spPr>
          <p:txBody>
            <a:bodyPr/>
            <a:lstStyle/>
            <a:p>
              <a:endParaRPr lang="en-US"/>
            </a:p>
          </p:txBody>
        </p:sp>
        <p:sp>
          <p:nvSpPr>
            <p:cNvPr id="368" name="Freeform 123"/>
            <p:cNvSpPr>
              <a:spLocks/>
            </p:cNvSpPr>
            <p:nvPr/>
          </p:nvSpPr>
          <p:spPr bwMode="auto">
            <a:xfrm>
              <a:off x="3471672" y="2136146"/>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69" name="Line 124"/>
            <p:cNvSpPr>
              <a:spLocks noChangeShapeType="1"/>
            </p:cNvSpPr>
            <p:nvPr/>
          </p:nvSpPr>
          <p:spPr bwMode="auto">
            <a:xfrm>
              <a:off x="3486393" y="2155634"/>
              <a:ext cx="14721" cy="12768"/>
            </a:xfrm>
            <a:prstGeom prst="line">
              <a:avLst/>
            </a:prstGeom>
            <a:noFill/>
            <a:ln w="57150" cap="rnd">
              <a:solidFill>
                <a:srgbClr val="66FF33"/>
              </a:solidFill>
              <a:round/>
              <a:headEnd/>
              <a:tailEnd/>
            </a:ln>
          </p:spPr>
          <p:txBody>
            <a:bodyPr/>
            <a:lstStyle/>
            <a:p>
              <a:endParaRPr lang="en-US"/>
            </a:p>
          </p:txBody>
        </p:sp>
        <p:sp>
          <p:nvSpPr>
            <p:cNvPr id="370" name="Line 125"/>
            <p:cNvSpPr>
              <a:spLocks noChangeShapeType="1"/>
            </p:cNvSpPr>
            <p:nvPr/>
          </p:nvSpPr>
          <p:spPr bwMode="auto">
            <a:xfrm>
              <a:off x="3501114" y="2168402"/>
              <a:ext cx="29442" cy="19488"/>
            </a:xfrm>
            <a:prstGeom prst="line">
              <a:avLst/>
            </a:prstGeom>
            <a:noFill/>
            <a:ln w="57150" cap="rnd">
              <a:solidFill>
                <a:srgbClr val="66FF33"/>
              </a:solidFill>
              <a:round/>
              <a:headEnd/>
              <a:tailEnd/>
            </a:ln>
          </p:spPr>
          <p:txBody>
            <a:bodyPr/>
            <a:lstStyle/>
            <a:p>
              <a:endParaRPr lang="en-US"/>
            </a:p>
          </p:txBody>
        </p:sp>
        <p:sp>
          <p:nvSpPr>
            <p:cNvPr id="371" name="Line 126"/>
            <p:cNvSpPr>
              <a:spLocks noChangeShapeType="1"/>
            </p:cNvSpPr>
            <p:nvPr/>
          </p:nvSpPr>
          <p:spPr bwMode="auto">
            <a:xfrm>
              <a:off x="3530556" y="2187890"/>
              <a:ext cx="14721" cy="19488"/>
            </a:xfrm>
            <a:prstGeom prst="line">
              <a:avLst/>
            </a:prstGeom>
            <a:noFill/>
            <a:ln w="57150" cap="rnd">
              <a:solidFill>
                <a:srgbClr val="66FF33"/>
              </a:solidFill>
              <a:round/>
              <a:headEnd/>
              <a:tailEnd/>
            </a:ln>
          </p:spPr>
          <p:txBody>
            <a:bodyPr/>
            <a:lstStyle/>
            <a:p>
              <a:endParaRPr lang="en-US"/>
            </a:p>
          </p:txBody>
        </p:sp>
        <p:sp>
          <p:nvSpPr>
            <p:cNvPr id="372" name="Line 127"/>
            <p:cNvSpPr>
              <a:spLocks noChangeShapeType="1"/>
            </p:cNvSpPr>
            <p:nvPr/>
          </p:nvSpPr>
          <p:spPr bwMode="auto">
            <a:xfrm>
              <a:off x="3545278" y="2207378"/>
              <a:ext cx="14721" cy="13440"/>
            </a:xfrm>
            <a:prstGeom prst="line">
              <a:avLst/>
            </a:prstGeom>
            <a:noFill/>
            <a:ln w="57150" cap="rnd">
              <a:solidFill>
                <a:srgbClr val="66FF33"/>
              </a:solidFill>
              <a:round/>
              <a:headEnd/>
              <a:tailEnd/>
            </a:ln>
          </p:spPr>
          <p:txBody>
            <a:bodyPr/>
            <a:lstStyle/>
            <a:p>
              <a:endParaRPr lang="en-US"/>
            </a:p>
          </p:txBody>
        </p:sp>
        <p:sp>
          <p:nvSpPr>
            <p:cNvPr id="373" name="Freeform 128"/>
            <p:cNvSpPr>
              <a:spLocks/>
            </p:cNvSpPr>
            <p:nvPr/>
          </p:nvSpPr>
          <p:spPr bwMode="auto">
            <a:xfrm>
              <a:off x="3559999" y="2220818"/>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74" name="Line 129"/>
            <p:cNvSpPr>
              <a:spLocks noChangeShapeType="1"/>
            </p:cNvSpPr>
            <p:nvPr/>
          </p:nvSpPr>
          <p:spPr bwMode="auto">
            <a:xfrm>
              <a:off x="3574720" y="2240306"/>
              <a:ext cx="14721" cy="12768"/>
            </a:xfrm>
            <a:prstGeom prst="line">
              <a:avLst/>
            </a:prstGeom>
            <a:noFill/>
            <a:ln w="57150" cap="rnd">
              <a:solidFill>
                <a:srgbClr val="66FF33"/>
              </a:solidFill>
              <a:round/>
              <a:headEnd/>
              <a:tailEnd/>
            </a:ln>
          </p:spPr>
          <p:txBody>
            <a:bodyPr/>
            <a:lstStyle/>
            <a:p>
              <a:endParaRPr lang="en-US"/>
            </a:p>
          </p:txBody>
        </p:sp>
        <p:sp>
          <p:nvSpPr>
            <p:cNvPr id="375" name="Line 130"/>
            <p:cNvSpPr>
              <a:spLocks noChangeShapeType="1"/>
            </p:cNvSpPr>
            <p:nvPr/>
          </p:nvSpPr>
          <p:spPr bwMode="auto">
            <a:xfrm>
              <a:off x="3589441" y="2253074"/>
              <a:ext cx="14721" cy="19488"/>
            </a:xfrm>
            <a:prstGeom prst="line">
              <a:avLst/>
            </a:prstGeom>
            <a:noFill/>
            <a:ln w="57150" cap="rnd">
              <a:solidFill>
                <a:srgbClr val="66FF33"/>
              </a:solidFill>
              <a:round/>
              <a:headEnd/>
              <a:tailEnd/>
            </a:ln>
          </p:spPr>
          <p:txBody>
            <a:bodyPr/>
            <a:lstStyle/>
            <a:p>
              <a:endParaRPr lang="en-US"/>
            </a:p>
          </p:txBody>
        </p:sp>
        <p:sp>
          <p:nvSpPr>
            <p:cNvPr id="376" name="Line 131"/>
            <p:cNvSpPr>
              <a:spLocks noChangeShapeType="1"/>
            </p:cNvSpPr>
            <p:nvPr/>
          </p:nvSpPr>
          <p:spPr bwMode="auto">
            <a:xfrm>
              <a:off x="3604162" y="2272562"/>
              <a:ext cx="29442" cy="19488"/>
            </a:xfrm>
            <a:prstGeom prst="line">
              <a:avLst/>
            </a:prstGeom>
            <a:noFill/>
            <a:ln w="57150" cap="rnd">
              <a:solidFill>
                <a:srgbClr val="66FF33"/>
              </a:solidFill>
              <a:round/>
              <a:headEnd/>
              <a:tailEnd/>
            </a:ln>
          </p:spPr>
          <p:txBody>
            <a:bodyPr/>
            <a:lstStyle/>
            <a:p>
              <a:endParaRPr lang="en-US"/>
            </a:p>
          </p:txBody>
        </p:sp>
        <p:sp>
          <p:nvSpPr>
            <p:cNvPr id="377" name="Line 132"/>
            <p:cNvSpPr>
              <a:spLocks noChangeShapeType="1"/>
            </p:cNvSpPr>
            <p:nvPr/>
          </p:nvSpPr>
          <p:spPr bwMode="auto">
            <a:xfrm>
              <a:off x="3633604" y="2292050"/>
              <a:ext cx="14721" cy="12768"/>
            </a:xfrm>
            <a:prstGeom prst="line">
              <a:avLst/>
            </a:prstGeom>
            <a:noFill/>
            <a:ln w="57150" cap="rnd">
              <a:solidFill>
                <a:srgbClr val="66FF33"/>
              </a:solidFill>
              <a:round/>
              <a:headEnd/>
              <a:tailEnd/>
            </a:ln>
          </p:spPr>
          <p:txBody>
            <a:bodyPr/>
            <a:lstStyle/>
            <a:p>
              <a:endParaRPr lang="en-US"/>
            </a:p>
          </p:txBody>
        </p:sp>
        <p:sp>
          <p:nvSpPr>
            <p:cNvPr id="378" name="Freeform 133"/>
            <p:cNvSpPr>
              <a:spLocks/>
            </p:cNvSpPr>
            <p:nvPr/>
          </p:nvSpPr>
          <p:spPr bwMode="auto">
            <a:xfrm>
              <a:off x="3648325" y="2304818"/>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79" name="Line 134"/>
            <p:cNvSpPr>
              <a:spLocks noChangeShapeType="1"/>
            </p:cNvSpPr>
            <p:nvPr/>
          </p:nvSpPr>
          <p:spPr bwMode="auto">
            <a:xfrm>
              <a:off x="3663047" y="2324306"/>
              <a:ext cx="14721" cy="13440"/>
            </a:xfrm>
            <a:prstGeom prst="line">
              <a:avLst/>
            </a:prstGeom>
            <a:noFill/>
            <a:ln w="57150" cap="rnd">
              <a:solidFill>
                <a:srgbClr val="66FF33"/>
              </a:solidFill>
              <a:round/>
              <a:headEnd/>
              <a:tailEnd/>
            </a:ln>
          </p:spPr>
          <p:txBody>
            <a:bodyPr/>
            <a:lstStyle/>
            <a:p>
              <a:endParaRPr lang="en-US"/>
            </a:p>
          </p:txBody>
        </p:sp>
        <p:sp>
          <p:nvSpPr>
            <p:cNvPr id="380" name="Line 135"/>
            <p:cNvSpPr>
              <a:spLocks noChangeShapeType="1"/>
            </p:cNvSpPr>
            <p:nvPr/>
          </p:nvSpPr>
          <p:spPr bwMode="auto">
            <a:xfrm>
              <a:off x="3677768" y="2337746"/>
              <a:ext cx="14721" cy="19488"/>
            </a:xfrm>
            <a:prstGeom prst="line">
              <a:avLst/>
            </a:prstGeom>
            <a:noFill/>
            <a:ln w="57150" cap="rnd">
              <a:solidFill>
                <a:srgbClr val="66FF33"/>
              </a:solidFill>
              <a:round/>
              <a:headEnd/>
              <a:tailEnd/>
            </a:ln>
          </p:spPr>
          <p:txBody>
            <a:bodyPr/>
            <a:lstStyle/>
            <a:p>
              <a:endParaRPr lang="en-US"/>
            </a:p>
          </p:txBody>
        </p:sp>
        <p:sp>
          <p:nvSpPr>
            <p:cNvPr id="381" name="Line 136"/>
            <p:cNvSpPr>
              <a:spLocks noChangeShapeType="1"/>
            </p:cNvSpPr>
            <p:nvPr/>
          </p:nvSpPr>
          <p:spPr bwMode="auto">
            <a:xfrm>
              <a:off x="3692489" y="2357234"/>
              <a:ext cx="29442" cy="19488"/>
            </a:xfrm>
            <a:prstGeom prst="line">
              <a:avLst/>
            </a:prstGeom>
            <a:noFill/>
            <a:ln w="57150" cap="rnd">
              <a:solidFill>
                <a:srgbClr val="66FF33"/>
              </a:solidFill>
              <a:round/>
              <a:headEnd/>
              <a:tailEnd/>
            </a:ln>
          </p:spPr>
          <p:txBody>
            <a:bodyPr/>
            <a:lstStyle/>
            <a:p>
              <a:endParaRPr lang="en-US"/>
            </a:p>
          </p:txBody>
        </p:sp>
        <p:sp>
          <p:nvSpPr>
            <p:cNvPr id="382" name="Line 137"/>
            <p:cNvSpPr>
              <a:spLocks noChangeShapeType="1"/>
            </p:cNvSpPr>
            <p:nvPr/>
          </p:nvSpPr>
          <p:spPr bwMode="auto">
            <a:xfrm>
              <a:off x="3721931" y="2376722"/>
              <a:ext cx="14721" cy="12768"/>
            </a:xfrm>
            <a:prstGeom prst="line">
              <a:avLst/>
            </a:prstGeom>
            <a:noFill/>
            <a:ln w="57150" cap="rnd">
              <a:solidFill>
                <a:srgbClr val="66FF33"/>
              </a:solidFill>
              <a:round/>
              <a:headEnd/>
              <a:tailEnd/>
            </a:ln>
          </p:spPr>
          <p:txBody>
            <a:bodyPr/>
            <a:lstStyle/>
            <a:p>
              <a:endParaRPr lang="en-US"/>
            </a:p>
          </p:txBody>
        </p:sp>
        <p:sp>
          <p:nvSpPr>
            <p:cNvPr id="383" name="Freeform 138"/>
            <p:cNvSpPr>
              <a:spLocks/>
            </p:cNvSpPr>
            <p:nvPr/>
          </p:nvSpPr>
          <p:spPr bwMode="auto">
            <a:xfrm>
              <a:off x="3736652" y="2389490"/>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84" name="Line 139"/>
            <p:cNvSpPr>
              <a:spLocks noChangeShapeType="1"/>
            </p:cNvSpPr>
            <p:nvPr/>
          </p:nvSpPr>
          <p:spPr bwMode="auto">
            <a:xfrm>
              <a:off x="3751373" y="2408978"/>
              <a:ext cx="14721" cy="12768"/>
            </a:xfrm>
            <a:prstGeom prst="line">
              <a:avLst/>
            </a:prstGeom>
            <a:noFill/>
            <a:ln w="57150" cap="rnd">
              <a:solidFill>
                <a:srgbClr val="66FF33"/>
              </a:solidFill>
              <a:round/>
              <a:headEnd/>
              <a:tailEnd/>
            </a:ln>
          </p:spPr>
          <p:txBody>
            <a:bodyPr/>
            <a:lstStyle/>
            <a:p>
              <a:endParaRPr lang="en-US"/>
            </a:p>
          </p:txBody>
        </p:sp>
        <p:sp>
          <p:nvSpPr>
            <p:cNvPr id="385" name="Freeform 140"/>
            <p:cNvSpPr>
              <a:spLocks/>
            </p:cNvSpPr>
            <p:nvPr/>
          </p:nvSpPr>
          <p:spPr bwMode="auto">
            <a:xfrm>
              <a:off x="3766094" y="2421746"/>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86" name="Line 141"/>
            <p:cNvSpPr>
              <a:spLocks noChangeShapeType="1"/>
            </p:cNvSpPr>
            <p:nvPr/>
          </p:nvSpPr>
          <p:spPr bwMode="auto">
            <a:xfrm>
              <a:off x="3780816" y="2441234"/>
              <a:ext cx="14721" cy="12768"/>
            </a:xfrm>
            <a:prstGeom prst="line">
              <a:avLst/>
            </a:prstGeom>
            <a:noFill/>
            <a:ln w="57150" cap="rnd">
              <a:solidFill>
                <a:srgbClr val="66FF33"/>
              </a:solidFill>
              <a:round/>
              <a:headEnd/>
              <a:tailEnd/>
            </a:ln>
          </p:spPr>
          <p:txBody>
            <a:bodyPr/>
            <a:lstStyle/>
            <a:p>
              <a:endParaRPr lang="en-US"/>
            </a:p>
          </p:txBody>
        </p:sp>
        <p:sp>
          <p:nvSpPr>
            <p:cNvPr id="387" name="Freeform 142"/>
            <p:cNvSpPr>
              <a:spLocks/>
            </p:cNvSpPr>
            <p:nvPr/>
          </p:nvSpPr>
          <p:spPr bwMode="auto">
            <a:xfrm>
              <a:off x="3795537" y="2454002"/>
              <a:ext cx="29442" cy="19488"/>
            </a:xfrm>
            <a:custGeom>
              <a:avLst/>
              <a:gdLst>
                <a:gd name="T0" fmla="*/ 0 w 12"/>
                <a:gd name="T1" fmla="*/ 0 h 18"/>
                <a:gd name="T2" fmla="*/ 2147483647 w 12"/>
                <a:gd name="T3" fmla="*/ 2147483647 h 18"/>
                <a:gd name="T4" fmla="*/ 2147483647 w 12"/>
                <a:gd name="T5" fmla="*/ 2147483647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0"/>
                  </a:moveTo>
                  <a:lnTo>
                    <a:pt x="6" y="6"/>
                  </a:lnTo>
                  <a:lnTo>
                    <a:pt x="12" y="18"/>
                  </a:lnTo>
                </a:path>
              </a:pathLst>
            </a:custGeom>
            <a:noFill/>
            <a:ln w="57150" cap="rnd">
              <a:solidFill>
                <a:srgbClr val="66FF33"/>
              </a:solidFill>
              <a:round/>
              <a:headEnd/>
              <a:tailEnd/>
            </a:ln>
          </p:spPr>
          <p:txBody>
            <a:bodyPr/>
            <a:lstStyle/>
            <a:p>
              <a:endParaRPr lang="en-US"/>
            </a:p>
          </p:txBody>
        </p:sp>
        <p:sp>
          <p:nvSpPr>
            <p:cNvPr id="388" name="Line 143"/>
            <p:cNvSpPr>
              <a:spLocks noChangeShapeType="1"/>
            </p:cNvSpPr>
            <p:nvPr/>
          </p:nvSpPr>
          <p:spPr bwMode="auto">
            <a:xfrm>
              <a:off x="3824979" y="2473490"/>
              <a:ext cx="14721" cy="13440"/>
            </a:xfrm>
            <a:prstGeom prst="line">
              <a:avLst/>
            </a:prstGeom>
            <a:noFill/>
            <a:ln w="57150" cap="rnd">
              <a:solidFill>
                <a:srgbClr val="66FF33"/>
              </a:solidFill>
              <a:round/>
              <a:headEnd/>
              <a:tailEnd/>
            </a:ln>
          </p:spPr>
          <p:txBody>
            <a:bodyPr/>
            <a:lstStyle/>
            <a:p>
              <a:endParaRPr lang="en-US"/>
            </a:p>
          </p:txBody>
        </p:sp>
        <p:sp>
          <p:nvSpPr>
            <p:cNvPr id="389" name="Freeform 144"/>
            <p:cNvSpPr>
              <a:spLocks/>
            </p:cNvSpPr>
            <p:nvPr/>
          </p:nvSpPr>
          <p:spPr bwMode="auto">
            <a:xfrm>
              <a:off x="3839700" y="2486930"/>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90" name="Line 145"/>
            <p:cNvSpPr>
              <a:spLocks noChangeShapeType="1"/>
            </p:cNvSpPr>
            <p:nvPr/>
          </p:nvSpPr>
          <p:spPr bwMode="auto">
            <a:xfrm>
              <a:off x="3854421" y="2506418"/>
              <a:ext cx="14721" cy="12768"/>
            </a:xfrm>
            <a:prstGeom prst="line">
              <a:avLst/>
            </a:prstGeom>
            <a:noFill/>
            <a:ln w="57150" cap="rnd">
              <a:solidFill>
                <a:srgbClr val="66FF33"/>
              </a:solidFill>
              <a:round/>
              <a:headEnd/>
              <a:tailEnd/>
            </a:ln>
          </p:spPr>
          <p:txBody>
            <a:bodyPr/>
            <a:lstStyle/>
            <a:p>
              <a:endParaRPr lang="en-US"/>
            </a:p>
          </p:txBody>
        </p:sp>
        <p:sp>
          <p:nvSpPr>
            <p:cNvPr id="391" name="Freeform 146"/>
            <p:cNvSpPr>
              <a:spLocks/>
            </p:cNvSpPr>
            <p:nvPr/>
          </p:nvSpPr>
          <p:spPr bwMode="auto">
            <a:xfrm>
              <a:off x="3869142" y="2519186"/>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92" name="Line 147"/>
            <p:cNvSpPr>
              <a:spLocks noChangeShapeType="1"/>
            </p:cNvSpPr>
            <p:nvPr/>
          </p:nvSpPr>
          <p:spPr bwMode="auto">
            <a:xfrm>
              <a:off x="3883863" y="2538674"/>
              <a:ext cx="29442" cy="12768"/>
            </a:xfrm>
            <a:prstGeom prst="line">
              <a:avLst/>
            </a:prstGeom>
            <a:noFill/>
            <a:ln w="57150" cap="rnd">
              <a:solidFill>
                <a:srgbClr val="66FF33"/>
              </a:solidFill>
              <a:round/>
              <a:headEnd/>
              <a:tailEnd/>
            </a:ln>
          </p:spPr>
          <p:txBody>
            <a:bodyPr/>
            <a:lstStyle/>
            <a:p>
              <a:endParaRPr lang="en-US"/>
            </a:p>
          </p:txBody>
        </p:sp>
        <p:sp>
          <p:nvSpPr>
            <p:cNvPr id="393" name="Line 148"/>
            <p:cNvSpPr>
              <a:spLocks noChangeShapeType="1"/>
            </p:cNvSpPr>
            <p:nvPr/>
          </p:nvSpPr>
          <p:spPr bwMode="auto">
            <a:xfrm>
              <a:off x="3913306" y="2551442"/>
              <a:ext cx="14721" cy="13440"/>
            </a:xfrm>
            <a:prstGeom prst="line">
              <a:avLst/>
            </a:prstGeom>
            <a:noFill/>
            <a:ln w="57150" cap="rnd">
              <a:solidFill>
                <a:srgbClr val="66FF33"/>
              </a:solidFill>
              <a:round/>
              <a:headEnd/>
              <a:tailEnd/>
            </a:ln>
          </p:spPr>
          <p:txBody>
            <a:bodyPr/>
            <a:lstStyle/>
            <a:p>
              <a:endParaRPr lang="en-US"/>
            </a:p>
          </p:txBody>
        </p:sp>
        <p:sp>
          <p:nvSpPr>
            <p:cNvPr id="394" name="Freeform 149"/>
            <p:cNvSpPr>
              <a:spLocks/>
            </p:cNvSpPr>
            <p:nvPr/>
          </p:nvSpPr>
          <p:spPr bwMode="auto">
            <a:xfrm>
              <a:off x="3928027" y="2564882"/>
              <a:ext cx="14721"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395" name="Line 150"/>
            <p:cNvSpPr>
              <a:spLocks noChangeShapeType="1"/>
            </p:cNvSpPr>
            <p:nvPr/>
          </p:nvSpPr>
          <p:spPr bwMode="auto">
            <a:xfrm>
              <a:off x="3942748" y="2584370"/>
              <a:ext cx="14721" cy="12768"/>
            </a:xfrm>
            <a:prstGeom prst="line">
              <a:avLst/>
            </a:prstGeom>
            <a:noFill/>
            <a:ln w="57150" cap="rnd">
              <a:solidFill>
                <a:srgbClr val="66FF33"/>
              </a:solidFill>
              <a:round/>
              <a:headEnd/>
              <a:tailEnd/>
            </a:ln>
          </p:spPr>
          <p:txBody>
            <a:bodyPr/>
            <a:lstStyle/>
            <a:p>
              <a:endParaRPr lang="en-US"/>
            </a:p>
          </p:txBody>
        </p:sp>
        <p:sp>
          <p:nvSpPr>
            <p:cNvPr id="396" name="Line 151"/>
            <p:cNvSpPr>
              <a:spLocks noChangeShapeType="1"/>
            </p:cNvSpPr>
            <p:nvPr/>
          </p:nvSpPr>
          <p:spPr bwMode="auto">
            <a:xfrm>
              <a:off x="3957469" y="2597138"/>
              <a:ext cx="14721" cy="12768"/>
            </a:xfrm>
            <a:prstGeom prst="line">
              <a:avLst/>
            </a:prstGeom>
            <a:noFill/>
            <a:ln w="57150" cap="rnd">
              <a:solidFill>
                <a:srgbClr val="66FF33"/>
              </a:solidFill>
              <a:round/>
              <a:headEnd/>
              <a:tailEnd/>
            </a:ln>
          </p:spPr>
          <p:txBody>
            <a:bodyPr/>
            <a:lstStyle/>
            <a:p>
              <a:endParaRPr lang="en-US"/>
            </a:p>
          </p:txBody>
        </p:sp>
        <p:sp>
          <p:nvSpPr>
            <p:cNvPr id="397" name="Line 152"/>
            <p:cNvSpPr>
              <a:spLocks noChangeShapeType="1"/>
            </p:cNvSpPr>
            <p:nvPr/>
          </p:nvSpPr>
          <p:spPr bwMode="auto">
            <a:xfrm>
              <a:off x="3972190" y="2609906"/>
              <a:ext cx="14721" cy="12768"/>
            </a:xfrm>
            <a:prstGeom prst="line">
              <a:avLst/>
            </a:prstGeom>
            <a:noFill/>
            <a:ln w="57150" cap="rnd">
              <a:solidFill>
                <a:srgbClr val="66FF33"/>
              </a:solidFill>
              <a:round/>
              <a:headEnd/>
              <a:tailEnd/>
            </a:ln>
          </p:spPr>
          <p:txBody>
            <a:bodyPr/>
            <a:lstStyle/>
            <a:p>
              <a:endParaRPr lang="en-US"/>
            </a:p>
          </p:txBody>
        </p:sp>
        <p:sp>
          <p:nvSpPr>
            <p:cNvPr id="398" name="Freeform 153"/>
            <p:cNvSpPr>
              <a:spLocks/>
            </p:cNvSpPr>
            <p:nvPr/>
          </p:nvSpPr>
          <p:spPr bwMode="auto">
            <a:xfrm>
              <a:off x="3986911" y="2622674"/>
              <a:ext cx="29442" cy="19488"/>
            </a:xfrm>
            <a:custGeom>
              <a:avLst/>
              <a:gdLst>
                <a:gd name="T0" fmla="*/ 0 w 12"/>
                <a:gd name="T1" fmla="*/ 0 h 18"/>
                <a:gd name="T2" fmla="*/ 2147483647 w 12"/>
                <a:gd name="T3" fmla="*/ 2147483647 h 18"/>
                <a:gd name="T4" fmla="*/ 2147483647 w 12"/>
                <a:gd name="T5" fmla="*/ 2147483647 h 18"/>
                <a:gd name="T6" fmla="*/ 0 60000 65536"/>
                <a:gd name="T7" fmla="*/ 0 60000 65536"/>
                <a:gd name="T8" fmla="*/ 0 60000 65536"/>
                <a:gd name="T9" fmla="*/ 0 w 12"/>
                <a:gd name="T10" fmla="*/ 0 h 18"/>
                <a:gd name="T11" fmla="*/ 12 w 12"/>
                <a:gd name="T12" fmla="*/ 18 h 18"/>
              </a:gdLst>
              <a:ahLst/>
              <a:cxnLst>
                <a:cxn ang="T6">
                  <a:pos x="T0" y="T1"/>
                </a:cxn>
                <a:cxn ang="T7">
                  <a:pos x="T2" y="T3"/>
                </a:cxn>
                <a:cxn ang="T8">
                  <a:pos x="T4" y="T5"/>
                </a:cxn>
              </a:cxnLst>
              <a:rect l="T9" t="T10" r="T11" b="T12"/>
              <a:pathLst>
                <a:path w="12" h="18">
                  <a:moveTo>
                    <a:pt x="0" y="0"/>
                  </a:moveTo>
                  <a:lnTo>
                    <a:pt x="6" y="6"/>
                  </a:lnTo>
                  <a:lnTo>
                    <a:pt x="12" y="18"/>
                  </a:lnTo>
                </a:path>
              </a:pathLst>
            </a:custGeom>
            <a:noFill/>
            <a:ln w="57150" cap="rnd">
              <a:solidFill>
                <a:srgbClr val="66FF33"/>
              </a:solidFill>
              <a:round/>
              <a:headEnd/>
              <a:tailEnd/>
            </a:ln>
          </p:spPr>
          <p:txBody>
            <a:bodyPr/>
            <a:lstStyle/>
            <a:p>
              <a:endParaRPr lang="en-US"/>
            </a:p>
          </p:txBody>
        </p:sp>
        <p:sp>
          <p:nvSpPr>
            <p:cNvPr id="399" name="Line 154"/>
            <p:cNvSpPr>
              <a:spLocks noChangeShapeType="1"/>
            </p:cNvSpPr>
            <p:nvPr/>
          </p:nvSpPr>
          <p:spPr bwMode="auto">
            <a:xfrm>
              <a:off x="4016354" y="2642162"/>
              <a:ext cx="14721" cy="13440"/>
            </a:xfrm>
            <a:prstGeom prst="line">
              <a:avLst/>
            </a:prstGeom>
            <a:noFill/>
            <a:ln w="57150" cap="rnd">
              <a:solidFill>
                <a:srgbClr val="66FF33"/>
              </a:solidFill>
              <a:round/>
              <a:headEnd/>
              <a:tailEnd/>
            </a:ln>
          </p:spPr>
          <p:txBody>
            <a:bodyPr/>
            <a:lstStyle/>
            <a:p>
              <a:endParaRPr lang="en-US"/>
            </a:p>
          </p:txBody>
        </p:sp>
        <p:sp>
          <p:nvSpPr>
            <p:cNvPr id="400" name="Line 155"/>
            <p:cNvSpPr>
              <a:spLocks noChangeShapeType="1"/>
            </p:cNvSpPr>
            <p:nvPr/>
          </p:nvSpPr>
          <p:spPr bwMode="auto">
            <a:xfrm>
              <a:off x="4031075" y="2655602"/>
              <a:ext cx="14721" cy="12768"/>
            </a:xfrm>
            <a:prstGeom prst="line">
              <a:avLst/>
            </a:prstGeom>
            <a:noFill/>
            <a:ln w="57150" cap="rnd">
              <a:solidFill>
                <a:srgbClr val="66FF33"/>
              </a:solidFill>
              <a:round/>
              <a:headEnd/>
              <a:tailEnd/>
            </a:ln>
          </p:spPr>
          <p:txBody>
            <a:bodyPr/>
            <a:lstStyle/>
            <a:p>
              <a:endParaRPr lang="en-US"/>
            </a:p>
          </p:txBody>
        </p:sp>
        <p:sp>
          <p:nvSpPr>
            <p:cNvPr id="401" name="Line 156"/>
            <p:cNvSpPr>
              <a:spLocks noChangeShapeType="1"/>
            </p:cNvSpPr>
            <p:nvPr/>
          </p:nvSpPr>
          <p:spPr bwMode="auto">
            <a:xfrm>
              <a:off x="4045796" y="2668370"/>
              <a:ext cx="14721" cy="12768"/>
            </a:xfrm>
            <a:prstGeom prst="line">
              <a:avLst/>
            </a:prstGeom>
            <a:noFill/>
            <a:ln w="57150" cap="rnd">
              <a:solidFill>
                <a:srgbClr val="66FF33"/>
              </a:solidFill>
              <a:round/>
              <a:headEnd/>
              <a:tailEnd/>
            </a:ln>
          </p:spPr>
          <p:txBody>
            <a:bodyPr/>
            <a:lstStyle/>
            <a:p>
              <a:endParaRPr lang="en-US"/>
            </a:p>
          </p:txBody>
        </p:sp>
        <p:sp>
          <p:nvSpPr>
            <p:cNvPr id="402" name="Line 157"/>
            <p:cNvSpPr>
              <a:spLocks noChangeShapeType="1"/>
            </p:cNvSpPr>
            <p:nvPr/>
          </p:nvSpPr>
          <p:spPr bwMode="auto">
            <a:xfrm>
              <a:off x="4060517" y="2681138"/>
              <a:ext cx="14721" cy="13440"/>
            </a:xfrm>
            <a:prstGeom prst="line">
              <a:avLst/>
            </a:prstGeom>
            <a:noFill/>
            <a:ln w="57150" cap="rnd">
              <a:solidFill>
                <a:srgbClr val="66FF33"/>
              </a:solidFill>
              <a:round/>
              <a:headEnd/>
              <a:tailEnd/>
            </a:ln>
          </p:spPr>
          <p:txBody>
            <a:bodyPr/>
            <a:lstStyle/>
            <a:p>
              <a:endParaRPr lang="en-US"/>
            </a:p>
          </p:txBody>
        </p:sp>
        <p:sp>
          <p:nvSpPr>
            <p:cNvPr id="403" name="Line 158"/>
            <p:cNvSpPr>
              <a:spLocks noChangeShapeType="1"/>
            </p:cNvSpPr>
            <p:nvPr/>
          </p:nvSpPr>
          <p:spPr bwMode="auto">
            <a:xfrm>
              <a:off x="4075238" y="2694578"/>
              <a:ext cx="14721" cy="12768"/>
            </a:xfrm>
            <a:prstGeom prst="line">
              <a:avLst/>
            </a:prstGeom>
            <a:noFill/>
            <a:ln w="57150" cap="rnd">
              <a:solidFill>
                <a:srgbClr val="66FF33"/>
              </a:solidFill>
              <a:round/>
              <a:headEnd/>
              <a:tailEnd/>
            </a:ln>
          </p:spPr>
          <p:txBody>
            <a:bodyPr/>
            <a:lstStyle/>
            <a:p>
              <a:endParaRPr lang="en-US"/>
            </a:p>
          </p:txBody>
        </p:sp>
        <p:sp>
          <p:nvSpPr>
            <p:cNvPr id="404" name="Line 159"/>
            <p:cNvSpPr>
              <a:spLocks noChangeShapeType="1"/>
            </p:cNvSpPr>
            <p:nvPr/>
          </p:nvSpPr>
          <p:spPr bwMode="auto">
            <a:xfrm>
              <a:off x="4089959" y="2707346"/>
              <a:ext cx="29442" cy="12768"/>
            </a:xfrm>
            <a:prstGeom prst="line">
              <a:avLst/>
            </a:prstGeom>
            <a:noFill/>
            <a:ln w="57150" cap="rnd">
              <a:solidFill>
                <a:srgbClr val="66FF33"/>
              </a:solidFill>
              <a:round/>
              <a:headEnd/>
              <a:tailEnd/>
            </a:ln>
          </p:spPr>
          <p:txBody>
            <a:bodyPr/>
            <a:lstStyle/>
            <a:p>
              <a:endParaRPr lang="en-US"/>
            </a:p>
          </p:txBody>
        </p:sp>
        <p:sp>
          <p:nvSpPr>
            <p:cNvPr id="405" name="Line 160"/>
            <p:cNvSpPr>
              <a:spLocks noChangeShapeType="1"/>
            </p:cNvSpPr>
            <p:nvPr/>
          </p:nvSpPr>
          <p:spPr bwMode="auto">
            <a:xfrm>
              <a:off x="4119401" y="2720114"/>
              <a:ext cx="14721" cy="13440"/>
            </a:xfrm>
            <a:prstGeom prst="line">
              <a:avLst/>
            </a:prstGeom>
            <a:noFill/>
            <a:ln w="57150" cap="rnd">
              <a:solidFill>
                <a:srgbClr val="66FF33"/>
              </a:solidFill>
              <a:round/>
              <a:headEnd/>
              <a:tailEnd/>
            </a:ln>
          </p:spPr>
          <p:txBody>
            <a:bodyPr/>
            <a:lstStyle/>
            <a:p>
              <a:endParaRPr lang="en-US"/>
            </a:p>
          </p:txBody>
        </p:sp>
        <p:sp>
          <p:nvSpPr>
            <p:cNvPr id="406" name="Line 161"/>
            <p:cNvSpPr>
              <a:spLocks noChangeShapeType="1"/>
            </p:cNvSpPr>
            <p:nvPr/>
          </p:nvSpPr>
          <p:spPr bwMode="auto">
            <a:xfrm>
              <a:off x="4134123" y="2733554"/>
              <a:ext cx="14721" cy="6048"/>
            </a:xfrm>
            <a:prstGeom prst="line">
              <a:avLst/>
            </a:prstGeom>
            <a:noFill/>
            <a:ln w="57150" cap="rnd">
              <a:solidFill>
                <a:srgbClr val="66FF33"/>
              </a:solidFill>
              <a:round/>
              <a:headEnd/>
              <a:tailEnd/>
            </a:ln>
          </p:spPr>
          <p:txBody>
            <a:bodyPr/>
            <a:lstStyle/>
            <a:p>
              <a:endParaRPr lang="en-US"/>
            </a:p>
          </p:txBody>
        </p:sp>
        <p:sp>
          <p:nvSpPr>
            <p:cNvPr id="407" name="Line 162"/>
            <p:cNvSpPr>
              <a:spLocks noChangeShapeType="1"/>
            </p:cNvSpPr>
            <p:nvPr/>
          </p:nvSpPr>
          <p:spPr bwMode="auto">
            <a:xfrm>
              <a:off x="4148844" y="2739602"/>
              <a:ext cx="14721" cy="13440"/>
            </a:xfrm>
            <a:prstGeom prst="line">
              <a:avLst/>
            </a:prstGeom>
            <a:noFill/>
            <a:ln w="57150" cap="rnd">
              <a:solidFill>
                <a:srgbClr val="66FF33"/>
              </a:solidFill>
              <a:round/>
              <a:headEnd/>
              <a:tailEnd/>
            </a:ln>
          </p:spPr>
          <p:txBody>
            <a:bodyPr/>
            <a:lstStyle/>
            <a:p>
              <a:endParaRPr lang="en-US"/>
            </a:p>
          </p:txBody>
        </p:sp>
        <p:sp>
          <p:nvSpPr>
            <p:cNvPr id="408" name="Line 163"/>
            <p:cNvSpPr>
              <a:spLocks noChangeShapeType="1"/>
            </p:cNvSpPr>
            <p:nvPr/>
          </p:nvSpPr>
          <p:spPr bwMode="auto">
            <a:xfrm>
              <a:off x="4163565" y="2753042"/>
              <a:ext cx="14721" cy="12768"/>
            </a:xfrm>
            <a:prstGeom prst="line">
              <a:avLst/>
            </a:prstGeom>
            <a:noFill/>
            <a:ln w="57150" cap="rnd">
              <a:solidFill>
                <a:srgbClr val="66FF33"/>
              </a:solidFill>
              <a:round/>
              <a:headEnd/>
              <a:tailEnd/>
            </a:ln>
          </p:spPr>
          <p:txBody>
            <a:bodyPr/>
            <a:lstStyle/>
            <a:p>
              <a:endParaRPr lang="en-US"/>
            </a:p>
          </p:txBody>
        </p:sp>
        <p:sp>
          <p:nvSpPr>
            <p:cNvPr id="409" name="Line 164"/>
            <p:cNvSpPr>
              <a:spLocks noChangeShapeType="1"/>
            </p:cNvSpPr>
            <p:nvPr/>
          </p:nvSpPr>
          <p:spPr bwMode="auto">
            <a:xfrm>
              <a:off x="4178286" y="2765810"/>
              <a:ext cx="29442" cy="12768"/>
            </a:xfrm>
            <a:prstGeom prst="line">
              <a:avLst/>
            </a:prstGeom>
            <a:noFill/>
            <a:ln w="57150" cap="rnd">
              <a:solidFill>
                <a:srgbClr val="66FF33"/>
              </a:solidFill>
              <a:round/>
              <a:headEnd/>
              <a:tailEnd/>
            </a:ln>
          </p:spPr>
          <p:txBody>
            <a:bodyPr/>
            <a:lstStyle/>
            <a:p>
              <a:endParaRPr lang="en-US"/>
            </a:p>
          </p:txBody>
        </p:sp>
        <p:sp>
          <p:nvSpPr>
            <p:cNvPr id="410" name="Line 165"/>
            <p:cNvSpPr>
              <a:spLocks noChangeShapeType="1"/>
            </p:cNvSpPr>
            <p:nvPr/>
          </p:nvSpPr>
          <p:spPr bwMode="auto">
            <a:xfrm>
              <a:off x="4207728" y="2778578"/>
              <a:ext cx="14721" cy="6720"/>
            </a:xfrm>
            <a:prstGeom prst="line">
              <a:avLst/>
            </a:prstGeom>
            <a:noFill/>
            <a:ln w="57150" cap="rnd">
              <a:solidFill>
                <a:srgbClr val="66FF33"/>
              </a:solidFill>
              <a:round/>
              <a:headEnd/>
              <a:tailEnd/>
            </a:ln>
          </p:spPr>
          <p:txBody>
            <a:bodyPr/>
            <a:lstStyle/>
            <a:p>
              <a:endParaRPr lang="en-US"/>
            </a:p>
          </p:txBody>
        </p:sp>
        <p:sp>
          <p:nvSpPr>
            <p:cNvPr id="411" name="Line 166"/>
            <p:cNvSpPr>
              <a:spLocks noChangeShapeType="1"/>
            </p:cNvSpPr>
            <p:nvPr/>
          </p:nvSpPr>
          <p:spPr bwMode="auto">
            <a:xfrm>
              <a:off x="4222449" y="2785298"/>
              <a:ext cx="14721" cy="12768"/>
            </a:xfrm>
            <a:prstGeom prst="line">
              <a:avLst/>
            </a:prstGeom>
            <a:noFill/>
            <a:ln w="57150" cap="rnd">
              <a:solidFill>
                <a:srgbClr val="66FF33"/>
              </a:solidFill>
              <a:round/>
              <a:headEnd/>
              <a:tailEnd/>
            </a:ln>
          </p:spPr>
          <p:txBody>
            <a:bodyPr/>
            <a:lstStyle/>
            <a:p>
              <a:endParaRPr lang="en-US"/>
            </a:p>
          </p:txBody>
        </p:sp>
        <p:sp>
          <p:nvSpPr>
            <p:cNvPr id="412" name="Line 167"/>
            <p:cNvSpPr>
              <a:spLocks noChangeShapeType="1"/>
            </p:cNvSpPr>
            <p:nvPr/>
          </p:nvSpPr>
          <p:spPr bwMode="auto">
            <a:xfrm>
              <a:off x="4237170" y="2798066"/>
              <a:ext cx="14721" cy="6720"/>
            </a:xfrm>
            <a:prstGeom prst="line">
              <a:avLst/>
            </a:prstGeom>
            <a:noFill/>
            <a:ln w="57150" cap="rnd">
              <a:solidFill>
                <a:srgbClr val="66FF33"/>
              </a:solidFill>
              <a:round/>
              <a:headEnd/>
              <a:tailEnd/>
            </a:ln>
          </p:spPr>
          <p:txBody>
            <a:bodyPr/>
            <a:lstStyle/>
            <a:p>
              <a:endParaRPr lang="en-US"/>
            </a:p>
          </p:txBody>
        </p:sp>
        <p:sp>
          <p:nvSpPr>
            <p:cNvPr id="413" name="Line 168"/>
            <p:cNvSpPr>
              <a:spLocks noChangeShapeType="1"/>
            </p:cNvSpPr>
            <p:nvPr/>
          </p:nvSpPr>
          <p:spPr bwMode="auto">
            <a:xfrm>
              <a:off x="4251892" y="2804786"/>
              <a:ext cx="14721" cy="12768"/>
            </a:xfrm>
            <a:prstGeom prst="line">
              <a:avLst/>
            </a:prstGeom>
            <a:noFill/>
            <a:ln w="57150" cap="rnd">
              <a:solidFill>
                <a:srgbClr val="66FF33"/>
              </a:solidFill>
              <a:round/>
              <a:headEnd/>
              <a:tailEnd/>
            </a:ln>
          </p:spPr>
          <p:txBody>
            <a:bodyPr/>
            <a:lstStyle/>
            <a:p>
              <a:endParaRPr lang="en-US"/>
            </a:p>
          </p:txBody>
        </p:sp>
        <p:sp>
          <p:nvSpPr>
            <p:cNvPr id="414" name="Line 169"/>
            <p:cNvSpPr>
              <a:spLocks noChangeShapeType="1"/>
            </p:cNvSpPr>
            <p:nvPr/>
          </p:nvSpPr>
          <p:spPr bwMode="auto">
            <a:xfrm>
              <a:off x="4266613" y="2817554"/>
              <a:ext cx="14721" cy="6720"/>
            </a:xfrm>
            <a:prstGeom prst="line">
              <a:avLst/>
            </a:prstGeom>
            <a:noFill/>
            <a:ln w="57150" cap="rnd">
              <a:solidFill>
                <a:srgbClr val="66FF33"/>
              </a:solidFill>
              <a:round/>
              <a:headEnd/>
              <a:tailEnd/>
            </a:ln>
          </p:spPr>
          <p:txBody>
            <a:bodyPr/>
            <a:lstStyle/>
            <a:p>
              <a:endParaRPr lang="en-US"/>
            </a:p>
          </p:txBody>
        </p:sp>
        <p:sp>
          <p:nvSpPr>
            <p:cNvPr id="415" name="Line 170"/>
            <p:cNvSpPr>
              <a:spLocks noChangeShapeType="1"/>
            </p:cNvSpPr>
            <p:nvPr/>
          </p:nvSpPr>
          <p:spPr bwMode="auto">
            <a:xfrm>
              <a:off x="4281334" y="2824274"/>
              <a:ext cx="29442" cy="12768"/>
            </a:xfrm>
            <a:prstGeom prst="line">
              <a:avLst/>
            </a:prstGeom>
            <a:noFill/>
            <a:ln w="57150" cap="rnd">
              <a:solidFill>
                <a:srgbClr val="66FF33"/>
              </a:solidFill>
              <a:round/>
              <a:headEnd/>
              <a:tailEnd/>
            </a:ln>
          </p:spPr>
          <p:txBody>
            <a:bodyPr/>
            <a:lstStyle/>
            <a:p>
              <a:endParaRPr lang="en-US"/>
            </a:p>
          </p:txBody>
        </p:sp>
        <p:sp>
          <p:nvSpPr>
            <p:cNvPr id="416" name="Line 171"/>
            <p:cNvSpPr>
              <a:spLocks noChangeShapeType="1"/>
            </p:cNvSpPr>
            <p:nvPr/>
          </p:nvSpPr>
          <p:spPr bwMode="auto">
            <a:xfrm>
              <a:off x="4310776" y="2837042"/>
              <a:ext cx="14721" cy="6720"/>
            </a:xfrm>
            <a:prstGeom prst="line">
              <a:avLst/>
            </a:prstGeom>
            <a:noFill/>
            <a:ln w="57150" cap="rnd">
              <a:solidFill>
                <a:srgbClr val="66FF33"/>
              </a:solidFill>
              <a:round/>
              <a:headEnd/>
              <a:tailEnd/>
            </a:ln>
          </p:spPr>
          <p:txBody>
            <a:bodyPr/>
            <a:lstStyle/>
            <a:p>
              <a:endParaRPr lang="en-US"/>
            </a:p>
          </p:txBody>
        </p:sp>
        <p:sp>
          <p:nvSpPr>
            <p:cNvPr id="417" name="Line 172"/>
            <p:cNvSpPr>
              <a:spLocks noChangeShapeType="1"/>
            </p:cNvSpPr>
            <p:nvPr/>
          </p:nvSpPr>
          <p:spPr bwMode="auto">
            <a:xfrm>
              <a:off x="4325497" y="2843762"/>
              <a:ext cx="14721" cy="6720"/>
            </a:xfrm>
            <a:prstGeom prst="line">
              <a:avLst/>
            </a:prstGeom>
            <a:noFill/>
            <a:ln w="57150" cap="rnd">
              <a:solidFill>
                <a:srgbClr val="66FF33"/>
              </a:solidFill>
              <a:round/>
              <a:headEnd/>
              <a:tailEnd/>
            </a:ln>
          </p:spPr>
          <p:txBody>
            <a:bodyPr/>
            <a:lstStyle/>
            <a:p>
              <a:endParaRPr lang="en-US"/>
            </a:p>
          </p:txBody>
        </p:sp>
        <p:sp>
          <p:nvSpPr>
            <p:cNvPr id="418" name="Line 173"/>
            <p:cNvSpPr>
              <a:spLocks noChangeShapeType="1"/>
            </p:cNvSpPr>
            <p:nvPr/>
          </p:nvSpPr>
          <p:spPr bwMode="auto">
            <a:xfrm>
              <a:off x="4340218" y="2850482"/>
              <a:ext cx="14721" cy="6048"/>
            </a:xfrm>
            <a:prstGeom prst="line">
              <a:avLst/>
            </a:prstGeom>
            <a:noFill/>
            <a:ln w="57150" cap="rnd">
              <a:solidFill>
                <a:srgbClr val="66FF33"/>
              </a:solidFill>
              <a:round/>
              <a:headEnd/>
              <a:tailEnd/>
            </a:ln>
          </p:spPr>
          <p:txBody>
            <a:bodyPr/>
            <a:lstStyle/>
            <a:p>
              <a:endParaRPr lang="en-US"/>
            </a:p>
          </p:txBody>
        </p:sp>
        <p:sp>
          <p:nvSpPr>
            <p:cNvPr id="419" name="Line 174"/>
            <p:cNvSpPr>
              <a:spLocks noChangeShapeType="1"/>
            </p:cNvSpPr>
            <p:nvPr/>
          </p:nvSpPr>
          <p:spPr bwMode="auto">
            <a:xfrm>
              <a:off x="4354939" y="2856530"/>
              <a:ext cx="14721" cy="12768"/>
            </a:xfrm>
            <a:prstGeom prst="line">
              <a:avLst/>
            </a:prstGeom>
            <a:noFill/>
            <a:ln w="57150" cap="rnd">
              <a:solidFill>
                <a:srgbClr val="66FF33"/>
              </a:solidFill>
              <a:round/>
              <a:headEnd/>
              <a:tailEnd/>
            </a:ln>
          </p:spPr>
          <p:txBody>
            <a:bodyPr/>
            <a:lstStyle/>
            <a:p>
              <a:endParaRPr lang="en-US"/>
            </a:p>
          </p:txBody>
        </p:sp>
        <p:sp>
          <p:nvSpPr>
            <p:cNvPr id="420" name="Line 175"/>
            <p:cNvSpPr>
              <a:spLocks noChangeShapeType="1"/>
            </p:cNvSpPr>
            <p:nvPr/>
          </p:nvSpPr>
          <p:spPr bwMode="auto">
            <a:xfrm>
              <a:off x="4369661" y="2869298"/>
              <a:ext cx="14721" cy="6720"/>
            </a:xfrm>
            <a:prstGeom prst="line">
              <a:avLst/>
            </a:prstGeom>
            <a:noFill/>
            <a:ln w="57150" cap="rnd">
              <a:solidFill>
                <a:srgbClr val="66FF33"/>
              </a:solidFill>
              <a:round/>
              <a:headEnd/>
              <a:tailEnd/>
            </a:ln>
          </p:spPr>
          <p:txBody>
            <a:bodyPr/>
            <a:lstStyle/>
            <a:p>
              <a:endParaRPr lang="en-US"/>
            </a:p>
          </p:txBody>
        </p:sp>
        <p:sp>
          <p:nvSpPr>
            <p:cNvPr id="421" name="Line 176"/>
            <p:cNvSpPr>
              <a:spLocks noChangeShapeType="1"/>
            </p:cNvSpPr>
            <p:nvPr/>
          </p:nvSpPr>
          <p:spPr bwMode="auto">
            <a:xfrm>
              <a:off x="4384382" y="2876018"/>
              <a:ext cx="29442" cy="6720"/>
            </a:xfrm>
            <a:prstGeom prst="line">
              <a:avLst/>
            </a:prstGeom>
            <a:noFill/>
            <a:ln w="57150" cap="rnd">
              <a:solidFill>
                <a:srgbClr val="66FF33"/>
              </a:solidFill>
              <a:round/>
              <a:headEnd/>
              <a:tailEnd/>
            </a:ln>
          </p:spPr>
          <p:txBody>
            <a:bodyPr/>
            <a:lstStyle/>
            <a:p>
              <a:endParaRPr lang="en-US"/>
            </a:p>
          </p:txBody>
        </p:sp>
        <p:sp>
          <p:nvSpPr>
            <p:cNvPr id="422" name="Line 177"/>
            <p:cNvSpPr>
              <a:spLocks noChangeShapeType="1"/>
            </p:cNvSpPr>
            <p:nvPr/>
          </p:nvSpPr>
          <p:spPr bwMode="auto">
            <a:xfrm>
              <a:off x="4413824" y="2882738"/>
              <a:ext cx="14721" cy="6048"/>
            </a:xfrm>
            <a:prstGeom prst="line">
              <a:avLst/>
            </a:prstGeom>
            <a:noFill/>
            <a:ln w="57150" cap="rnd">
              <a:solidFill>
                <a:srgbClr val="66FF33"/>
              </a:solidFill>
              <a:round/>
              <a:headEnd/>
              <a:tailEnd/>
            </a:ln>
          </p:spPr>
          <p:txBody>
            <a:bodyPr/>
            <a:lstStyle/>
            <a:p>
              <a:endParaRPr lang="en-US"/>
            </a:p>
          </p:txBody>
        </p:sp>
        <p:sp>
          <p:nvSpPr>
            <p:cNvPr id="423" name="Line 178"/>
            <p:cNvSpPr>
              <a:spLocks noChangeShapeType="1"/>
            </p:cNvSpPr>
            <p:nvPr/>
          </p:nvSpPr>
          <p:spPr bwMode="auto">
            <a:xfrm>
              <a:off x="4428545" y="2888786"/>
              <a:ext cx="14721" cy="6720"/>
            </a:xfrm>
            <a:prstGeom prst="line">
              <a:avLst/>
            </a:prstGeom>
            <a:noFill/>
            <a:ln w="57150" cap="rnd">
              <a:solidFill>
                <a:srgbClr val="66FF33"/>
              </a:solidFill>
              <a:round/>
              <a:headEnd/>
              <a:tailEnd/>
            </a:ln>
          </p:spPr>
          <p:txBody>
            <a:bodyPr/>
            <a:lstStyle/>
            <a:p>
              <a:endParaRPr lang="en-US"/>
            </a:p>
          </p:txBody>
        </p:sp>
        <p:sp>
          <p:nvSpPr>
            <p:cNvPr id="424" name="Line 179"/>
            <p:cNvSpPr>
              <a:spLocks noChangeShapeType="1"/>
            </p:cNvSpPr>
            <p:nvPr/>
          </p:nvSpPr>
          <p:spPr bwMode="auto">
            <a:xfrm>
              <a:off x="4443266" y="2895506"/>
              <a:ext cx="14721" cy="1344"/>
            </a:xfrm>
            <a:prstGeom prst="line">
              <a:avLst/>
            </a:prstGeom>
            <a:noFill/>
            <a:ln w="57150" cap="rnd">
              <a:solidFill>
                <a:srgbClr val="66FF33"/>
              </a:solidFill>
              <a:round/>
              <a:headEnd/>
              <a:tailEnd/>
            </a:ln>
          </p:spPr>
          <p:txBody>
            <a:bodyPr/>
            <a:lstStyle/>
            <a:p>
              <a:endParaRPr lang="en-US"/>
            </a:p>
          </p:txBody>
        </p:sp>
        <p:sp>
          <p:nvSpPr>
            <p:cNvPr id="425" name="Line 180"/>
            <p:cNvSpPr>
              <a:spLocks noChangeShapeType="1"/>
            </p:cNvSpPr>
            <p:nvPr/>
          </p:nvSpPr>
          <p:spPr bwMode="auto">
            <a:xfrm>
              <a:off x="4457987" y="2895506"/>
              <a:ext cx="14721" cy="6720"/>
            </a:xfrm>
            <a:prstGeom prst="line">
              <a:avLst/>
            </a:prstGeom>
            <a:noFill/>
            <a:ln w="57150" cap="rnd">
              <a:solidFill>
                <a:srgbClr val="66FF33"/>
              </a:solidFill>
              <a:round/>
              <a:headEnd/>
              <a:tailEnd/>
            </a:ln>
          </p:spPr>
          <p:txBody>
            <a:bodyPr/>
            <a:lstStyle/>
            <a:p>
              <a:endParaRPr lang="en-US"/>
            </a:p>
          </p:txBody>
        </p:sp>
        <p:sp>
          <p:nvSpPr>
            <p:cNvPr id="426" name="Line 181"/>
            <p:cNvSpPr>
              <a:spLocks noChangeShapeType="1"/>
            </p:cNvSpPr>
            <p:nvPr/>
          </p:nvSpPr>
          <p:spPr bwMode="auto">
            <a:xfrm>
              <a:off x="4472708" y="2902226"/>
              <a:ext cx="29442" cy="6048"/>
            </a:xfrm>
            <a:prstGeom prst="line">
              <a:avLst/>
            </a:prstGeom>
            <a:noFill/>
            <a:ln w="57150" cap="rnd">
              <a:solidFill>
                <a:srgbClr val="66FF33"/>
              </a:solidFill>
              <a:round/>
              <a:headEnd/>
              <a:tailEnd/>
            </a:ln>
          </p:spPr>
          <p:txBody>
            <a:bodyPr/>
            <a:lstStyle/>
            <a:p>
              <a:endParaRPr lang="en-US"/>
            </a:p>
          </p:txBody>
        </p:sp>
        <p:sp>
          <p:nvSpPr>
            <p:cNvPr id="427" name="Line 182"/>
            <p:cNvSpPr>
              <a:spLocks noChangeShapeType="1"/>
            </p:cNvSpPr>
            <p:nvPr/>
          </p:nvSpPr>
          <p:spPr bwMode="auto">
            <a:xfrm>
              <a:off x="4502151" y="2908274"/>
              <a:ext cx="14721" cy="6720"/>
            </a:xfrm>
            <a:prstGeom prst="line">
              <a:avLst/>
            </a:prstGeom>
            <a:noFill/>
            <a:ln w="57150" cap="rnd">
              <a:solidFill>
                <a:srgbClr val="66FF33"/>
              </a:solidFill>
              <a:round/>
              <a:headEnd/>
              <a:tailEnd/>
            </a:ln>
          </p:spPr>
          <p:txBody>
            <a:bodyPr/>
            <a:lstStyle/>
            <a:p>
              <a:endParaRPr lang="en-US"/>
            </a:p>
          </p:txBody>
        </p:sp>
        <p:sp>
          <p:nvSpPr>
            <p:cNvPr id="428" name="Line 183"/>
            <p:cNvSpPr>
              <a:spLocks noChangeShapeType="1"/>
            </p:cNvSpPr>
            <p:nvPr/>
          </p:nvSpPr>
          <p:spPr bwMode="auto">
            <a:xfrm>
              <a:off x="4516872" y="2914994"/>
              <a:ext cx="14721" cy="1344"/>
            </a:xfrm>
            <a:prstGeom prst="line">
              <a:avLst/>
            </a:prstGeom>
            <a:noFill/>
            <a:ln w="57150" cap="rnd">
              <a:solidFill>
                <a:srgbClr val="66FF33"/>
              </a:solidFill>
              <a:round/>
              <a:headEnd/>
              <a:tailEnd/>
            </a:ln>
          </p:spPr>
          <p:txBody>
            <a:bodyPr/>
            <a:lstStyle/>
            <a:p>
              <a:endParaRPr lang="en-US"/>
            </a:p>
          </p:txBody>
        </p:sp>
        <p:sp>
          <p:nvSpPr>
            <p:cNvPr id="429" name="Freeform 184"/>
            <p:cNvSpPr>
              <a:spLocks/>
            </p:cNvSpPr>
            <p:nvPr/>
          </p:nvSpPr>
          <p:spPr bwMode="auto">
            <a:xfrm>
              <a:off x="4531593" y="2914994"/>
              <a:ext cx="14721" cy="6720"/>
            </a:xfrm>
            <a:custGeom>
              <a:avLst/>
              <a:gdLst>
                <a:gd name="T0" fmla="*/ 0 w 6"/>
                <a:gd name="T1" fmla="*/ 0 h 6"/>
                <a:gd name="T2" fmla="*/ 0 w 6"/>
                <a:gd name="T3" fmla="*/ 0 h 6"/>
                <a:gd name="T4" fmla="*/ 2147483647 w 6"/>
                <a:gd name="T5" fmla="*/ 2147483647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0"/>
                  </a:moveTo>
                  <a:lnTo>
                    <a:pt x="0" y="0"/>
                  </a:lnTo>
                  <a:lnTo>
                    <a:pt x="6" y="6"/>
                  </a:lnTo>
                </a:path>
              </a:pathLst>
            </a:custGeom>
            <a:noFill/>
            <a:ln w="57150" cap="rnd">
              <a:solidFill>
                <a:srgbClr val="66FF33"/>
              </a:solidFill>
              <a:round/>
              <a:headEnd/>
              <a:tailEnd/>
            </a:ln>
          </p:spPr>
          <p:txBody>
            <a:bodyPr/>
            <a:lstStyle/>
            <a:p>
              <a:endParaRPr lang="en-US"/>
            </a:p>
          </p:txBody>
        </p:sp>
        <p:sp>
          <p:nvSpPr>
            <p:cNvPr id="430" name="Line 185"/>
            <p:cNvSpPr>
              <a:spLocks noChangeShapeType="1"/>
            </p:cNvSpPr>
            <p:nvPr/>
          </p:nvSpPr>
          <p:spPr bwMode="auto">
            <a:xfrm>
              <a:off x="4546314" y="2921714"/>
              <a:ext cx="14721" cy="672"/>
            </a:xfrm>
            <a:prstGeom prst="line">
              <a:avLst/>
            </a:prstGeom>
            <a:noFill/>
            <a:ln w="57150" cap="rnd">
              <a:solidFill>
                <a:srgbClr val="66FF33"/>
              </a:solidFill>
              <a:round/>
              <a:headEnd/>
              <a:tailEnd/>
            </a:ln>
          </p:spPr>
          <p:txBody>
            <a:bodyPr/>
            <a:lstStyle/>
            <a:p>
              <a:endParaRPr lang="en-US"/>
            </a:p>
          </p:txBody>
        </p:sp>
        <p:sp>
          <p:nvSpPr>
            <p:cNvPr id="431" name="Freeform 186"/>
            <p:cNvSpPr>
              <a:spLocks/>
            </p:cNvSpPr>
            <p:nvPr/>
          </p:nvSpPr>
          <p:spPr bwMode="auto">
            <a:xfrm>
              <a:off x="4561035" y="2921714"/>
              <a:ext cx="14721" cy="6048"/>
            </a:xfrm>
            <a:custGeom>
              <a:avLst/>
              <a:gdLst>
                <a:gd name="T0" fmla="*/ 0 w 6"/>
                <a:gd name="T1" fmla="*/ 0 h 6"/>
                <a:gd name="T2" fmla="*/ 0 w 6"/>
                <a:gd name="T3" fmla="*/ 0 h 6"/>
                <a:gd name="T4" fmla="*/ 2147483647 w 6"/>
                <a:gd name="T5" fmla="*/ 2147483647 h 6"/>
                <a:gd name="T6" fmla="*/ 0 60000 65536"/>
                <a:gd name="T7" fmla="*/ 0 60000 65536"/>
                <a:gd name="T8" fmla="*/ 0 60000 65536"/>
                <a:gd name="T9" fmla="*/ 0 w 6"/>
                <a:gd name="T10" fmla="*/ 0 h 6"/>
                <a:gd name="T11" fmla="*/ 6 w 6"/>
                <a:gd name="T12" fmla="*/ 6 h 6"/>
              </a:gdLst>
              <a:ahLst/>
              <a:cxnLst>
                <a:cxn ang="T6">
                  <a:pos x="T0" y="T1"/>
                </a:cxn>
                <a:cxn ang="T7">
                  <a:pos x="T2" y="T3"/>
                </a:cxn>
                <a:cxn ang="T8">
                  <a:pos x="T4" y="T5"/>
                </a:cxn>
              </a:cxnLst>
              <a:rect l="T9" t="T10" r="T11" b="T12"/>
              <a:pathLst>
                <a:path w="6" h="6">
                  <a:moveTo>
                    <a:pt x="0" y="0"/>
                  </a:moveTo>
                  <a:lnTo>
                    <a:pt x="0" y="0"/>
                  </a:lnTo>
                  <a:lnTo>
                    <a:pt x="6" y="6"/>
                  </a:lnTo>
                </a:path>
              </a:pathLst>
            </a:custGeom>
            <a:noFill/>
            <a:ln w="57150" cap="rnd">
              <a:solidFill>
                <a:srgbClr val="66FF33"/>
              </a:solidFill>
              <a:round/>
              <a:headEnd/>
              <a:tailEnd/>
            </a:ln>
          </p:spPr>
          <p:txBody>
            <a:bodyPr/>
            <a:lstStyle/>
            <a:p>
              <a:endParaRPr lang="en-US"/>
            </a:p>
          </p:txBody>
        </p:sp>
        <p:sp>
          <p:nvSpPr>
            <p:cNvPr id="432" name="Line 187"/>
            <p:cNvSpPr>
              <a:spLocks noChangeShapeType="1"/>
            </p:cNvSpPr>
            <p:nvPr/>
          </p:nvSpPr>
          <p:spPr bwMode="auto">
            <a:xfrm>
              <a:off x="4575756" y="2927762"/>
              <a:ext cx="29442" cy="1344"/>
            </a:xfrm>
            <a:prstGeom prst="line">
              <a:avLst/>
            </a:prstGeom>
            <a:noFill/>
            <a:ln w="57150" cap="rnd">
              <a:solidFill>
                <a:srgbClr val="66FF33"/>
              </a:solidFill>
              <a:round/>
              <a:headEnd/>
              <a:tailEnd/>
            </a:ln>
          </p:spPr>
          <p:txBody>
            <a:bodyPr/>
            <a:lstStyle/>
            <a:p>
              <a:endParaRPr lang="en-US"/>
            </a:p>
          </p:txBody>
        </p:sp>
        <p:sp>
          <p:nvSpPr>
            <p:cNvPr id="433" name="Line 188"/>
            <p:cNvSpPr>
              <a:spLocks noChangeShapeType="1"/>
            </p:cNvSpPr>
            <p:nvPr/>
          </p:nvSpPr>
          <p:spPr bwMode="auto">
            <a:xfrm>
              <a:off x="4605199" y="2927762"/>
              <a:ext cx="14721" cy="1344"/>
            </a:xfrm>
            <a:prstGeom prst="line">
              <a:avLst/>
            </a:prstGeom>
            <a:noFill/>
            <a:ln w="57150" cap="rnd">
              <a:solidFill>
                <a:srgbClr val="66FF33"/>
              </a:solidFill>
              <a:round/>
              <a:headEnd/>
              <a:tailEnd/>
            </a:ln>
          </p:spPr>
          <p:txBody>
            <a:bodyPr/>
            <a:lstStyle/>
            <a:p>
              <a:endParaRPr lang="en-US"/>
            </a:p>
          </p:txBody>
        </p:sp>
        <p:sp>
          <p:nvSpPr>
            <p:cNvPr id="434" name="Line 189"/>
            <p:cNvSpPr>
              <a:spLocks noChangeShapeType="1"/>
            </p:cNvSpPr>
            <p:nvPr/>
          </p:nvSpPr>
          <p:spPr bwMode="auto">
            <a:xfrm>
              <a:off x="4619920" y="2927762"/>
              <a:ext cx="14721" cy="1344"/>
            </a:xfrm>
            <a:prstGeom prst="line">
              <a:avLst/>
            </a:prstGeom>
            <a:noFill/>
            <a:ln w="57150" cap="rnd">
              <a:solidFill>
                <a:srgbClr val="66FF33"/>
              </a:solidFill>
              <a:round/>
              <a:headEnd/>
              <a:tailEnd/>
            </a:ln>
          </p:spPr>
          <p:txBody>
            <a:bodyPr/>
            <a:lstStyle/>
            <a:p>
              <a:endParaRPr lang="en-US"/>
            </a:p>
          </p:txBody>
        </p:sp>
        <p:sp>
          <p:nvSpPr>
            <p:cNvPr id="435" name="Line 377"/>
            <p:cNvSpPr>
              <a:spLocks noChangeShapeType="1"/>
            </p:cNvSpPr>
            <p:nvPr/>
          </p:nvSpPr>
          <p:spPr bwMode="auto">
            <a:xfrm flipH="1">
              <a:off x="1508642" y="2124052"/>
              <a:ext cx="15745" cy="19488"/>
            </a:xfrm>
            <a:prstGeom prst="line">
              <a:avLst/>
            </a:prstGeom>
            <a:noFill/>
            <a:ln w="57150" cap="rnd">
              <a:solidFill>
                <a:srgbClr val="66FF33"/>
              </a:solidFill>
              <a:round/>
              <a:headEnd/>
              <a:tailEnd/>
            </a:ln>
          </p:spPr>
          <p:txBody>
            <a:bodyPr/>
            <a:lstStyle/>
            <a:p>
              <a:endParaRPr lang="en-US"/>
            </a:p>
          </p:txBody>
        </p:sp>
        <p:sp>
          <p:nvSpPr>
            <p:cNvPr id="436" name="Line 378"/>
            <p:cNvSpPr>
              <a:spLocks noChangeShapeType="1"/>
            </p:cNvSpPr>
            <p:nvPr/>
          </p:nvSpPr>
          <p:spPr bwMode="auto">
            <a:xfrm flipH="1">
              <a:off x="1492898" y="2143540"/>
              <a:ext cx="15745" cy="19488"/>
            </a:xfrm>
            <a:prstGeom prst="line">
              <a:avLst/>
            </a:prstGeom>
            <a:noFill/>
            <a:ln w="57150" cap="rnd">
              <a:solidFill>
                <a:srgbClr val="66FF33"/>
              </a:solidFill>
              <a:round/>
              <a:headEnd/>
              <a:tailEnd/>
            </a:ln>
          </p:spPr>
          <p:txBody>
            <a:bodyPr/>
            <a:lstStyle/>
            <a:p>
              <a:endParaRPr lang="en-US"/>
            </a:p>
          </p:txBody>
        </p:sp>
        <p:sp>
          <p:nvSpPr>
            <p:cNvPr id="437" name="Line 379"/>
            <p:cNvSpPr>
              <a:spLocks noChangeShapeType="1"/>
            </p:cNvSpPr>
            <p:nvPr/>
          </p:nvSpPr>
          <p:spPr bwMode="auto">
            <a:xfrm flipH="1">
              <a:off x="1477153" y="2163028"/>
              <a:ext cx="15745" cy="12768"/>
            </a:xfrm>
            <a:prstGeom prst="line">
              <a:avLst/>
            </a:prstGeom>
            <a:noFill/>
            <a:ln w="57150" cap="rnd">
              <a:solidFill>
                <a:srgbClr val="66FF33"/>
              </a:solidFill>
              <a:round/>
              <a:headEnd/>
              <a:tailEnd/>
            </a:ln>
          </p:spPr>
          <p:txBody>
            <a:bodyPr/>
            <a:lstStyle/>
            <a:p>
              <a:endParaRPr lang="en-US"/>
            </a:p>
          </p:txBody>
        </p:sp>
        <p:sp>
          <p:nvSpPr>
            <p:cNvPr id="438" name="Line 380"/>
            <p:cNvSpPr>
              <a:spLocks noChangeShapeType="1"/>
            </p:cNvSpPr>
            <p:nvPr/>
          </p:nvSpPr>
          <p:spPr bwMode="auto">
            <a:xfrm flipH="1">
              <a:off x="1445662" y="2175796"/>
              <a:ext cx="31490" cy="19488"/>
            </a:xfrm>
            <a:prstGeom prst="line">
              <a:avLst/>
            </a:prstGeom>
            <a:noFill/>
            <a:ln w="57150" cap="rnd">
              <a:solidFill>
                <a:srgbClr val="66FF33"/>
              </a:solidFill>
              <a:round/>
              <a:headEnd/>
              <a:tailEnd/>
            </a:ln>
          </p:spPr>
          <p:txBody>
            <a:bodyPr/>
            <a:lstStyle/>
            <a:p>
              <a:endParaRPr lang="en-US"/>
            </a:p>
          </p:txBody>
        </p:sp>
        <p:sp>
          <p:nvSpPr>
            <p:cNvPr id="439" name="Line 381"/>
            <p:cNvSpPr>
              <a:spLocks noChangeShapeType="1"/>
            </p:cNvSpPr>
            <p:nvPr/>
          </p:nvSpPr>
          <p:spPr bwMode="auto">
            <a:xfrm flipH="1">
              <a:off x="1429919" y="2195284"/>
              <a:ext cx="15745" cy="19488"/>
            </a:xfrm>
            <a:prstGeom prst="line">
              <a:avLst/>
            </a:prstGeom>
            <a:noFill/>
            <a:ln w="57150" cap="rnd">
              <a:solidFill>
                <a:srgbClr val="66FF33"/>
              </a:solidFill>
              <a:round/>
              <a:headEnd/>
              <a:tailEnd/>
            </a:ln>
          </p:spPr>
          <p:txBody>
            <a:bodyPr/>
            <a:lstStyle/>
            <a:p>
              <a:endParaRPr lang="en-US"/>
            </a:p>
          </p:txBody>
        </p:sp>
        <p:sp>
          <p:nvSpPr>
            <p:cNvPr id="440" name="Line 382"/>
            <p:cNvSpPr>
              <a:spLocks noChangeShapeType="1"/>
            </p:cNvSpPr>
            <p:nvPr/>
          </p:nvSpPr>
          <p:spPr bwMode="auto">
            <a:xfrm flipH="1">
              <a:off x="1414173" y="2214772"/>
              <a:ext cx="15745" cy="12768"/>
            </a:xfrm>
            <a:prstGeom prst="line">
              <a:avLst/>
            </a:prstGeom>
            <a:noFill/>
            <a:ln w="57150" cap="rnd">
              <a:solidFill>
                <a:srgbClr val="66FF33"/>
              </a:solidFill>
              <a:round/>
              <a:headEnd/>
              <a:tailEnd/>
            </a:ln>
          </p:spPr>
          <p:txBody>
            <a:bodyPr/>
            <a:lstStyle/>
            <a:p>
              <a:endParaRPr lang="en-US"/>
            </a:p>
          </p:txBody>
        </p:sp>
        <p:sp>
          <p:nvSpPr>
            <p:cNvPr id="441" name="Freeform 383"/>
            <p:cNvSpPr>
              <a:spLocks/>
            </p:cNvSpPr>
            <p:nvPr/>
          </p:nvSpPr>
          <p:spPr bwMode="auto">
            <a:xfrm flipH="1">
              <a:off x="1398429" y="2227540"/>
              <a:ext cx="15745"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442" name="Line 384"/>
            <p:cNvSpPr>
              <a:spLocks noChangeShapeType="1"/>
            </p:cNvSpPr>
            <p:nvPr/>
          </p:nvSpPr>
          <p:spPr bwMode="auto">
            <a:xfrm flipH="1">
              <a:off x="1382684" y="2247028"/>
              <a:ext cx="15745" cy="13440"/>
            </a:xfrm>
            <a:prstGeom prst="line">
              <a:avLst/>
            </a:prstGeom>
            <a:noFill/>
            <a:ln w="57150" cap="rnd">
              <a:solidFill>
                <a:srgbClr val="66FF33"/>
              </a:solidFill>
              <a:round/>
              <a:headEnd/>
              <a:tailEnd/>
            </a:ln>
          </p:spPr>
          <p:txBody>
            <a:bodyPr/>
            <a:lstStyle/>
            <a:p>
              <a:endParaRPr lang="en-US"/>
            </a:p>
          </p:txBody>
        </p:sp>
        <p:sp>
          <p:nvSpPr>
            <p:cNvPr id="443" name="Line 385"/>
            <p:cNvSpPr>
              <a:spLocks noChangeShapeType="1"/>
            </p:cNvSpPr>
            <p:nvPr/>
          </p:nvSpPr>
          <p:spPr bwMode="auto">
            <a:xfrm flipH="1">
              <a:off x="1366939" y="2260468"/>
              <a:ext cx="15745" cy="19488"/>
            </a:xfrm>
            <a:prstGeom prst="line">
              <a:avLst/>
            </a:prstGeom>
            <a:noFill/>
            <a:ln w="57150" cap="rnd">
              <a:solidFill>
                <a:srgbClr val="66FF33"/>
              </a:solidFill>
              <a:round/>
              <a:headEnd/>
              <a:tailEnd/>
            </a:ln>
          </p:spPr>
          <p:txBody>
            <a:bodyPr/>
            <a:lstStyle/>
            <a:p>
              <a:endParaRPr lang="en-US"/>
            </a:p>
          </p:txBody>
        </p:sp>
        <p:sp>
          <p:nvSpPr>
            <p:cNvPr id="444" name="Line 386"/>
            <p:cNvSpPr>
              <a:spLocks noChangeShapeType="1"/>
            </p:cNvSpPr>
            <p:nvPr/>
          </p:nvSpPr>
          <p:spPr bwMode="auto">
            <a:xfrm flipH="1">
              <a:off x="1335448" y="2279956"/>
              <a:ext cx="31490" cy="19488"/>
            </a:xfrm>
            <a:prstGeom prst="line">
              <a:avLst/>
            </a:prstGeom>
            <a:noFill/>
            <a:ln w="57150" cap="rnd">
              <a:solidFill>
                <a:srgbClr val="66FF33"/>
              </a:solidFill>
              <a:round/>
              <a:headEnd/>
              <a:tailEnd/>
            </a:ln>
          </p:spPr>
          <p:txBody>
            <a:bodyPr/>
            <a:lstStyle/>
            <a:p>
              <a:endParaRPr lang="en-US"/>
            </a:p>
          </p:txBody>
        </p:sp>
        <p:sp>
          <p:nvSpPr>
            <p:cNvPr id="445" name="Line 387"/>
            <p:cNvSpPr>
              <a:spLocks noChangeShapeType="1"/>
            </p:cNvSpPr>
            <p:nvPr/>
          </p:nvSpPr>
          <p:spPr bwMode="auto">
            <a:xfrm flipH="1">
              <a:off x="1319705" y="2299444"/>
              <a:ext cx="15745" cy="12768"/>
            </a:xfrm>
            <a:prstGeom prst="line">
              <a:avLst/>
            </a:prstGeom>
            <a:noFill/>
            <a:ln w="57150" cap="rnd">
              <a:solidFill>
                <a:srgbClr val="66FF33"/>
              </a:solidFill>
              <a:round/>
              <a:headEnd/>
              <a:tailEnd/>
            </a:ln>
          </p:spPr>
          <p:txBody>
            <a:bodyPr/>
            <a:lstStyle/>
            <a:p>
              <a:endParaRPr lang="en-US"/>
            </a:p>
          </p:txBody>
        </p:sp>
        <p:sp>
          <p:nvSpPr>
            <p:cNvPr id="446" name="Freeform 388"/>
            <p:cNvSpPr>
              <a:spLocks/>
            </p:cNvSpPr>
            <p:nvPr/>
          </p:nvSpPr>
          <p:spPr bwMode="auto">
            <a:xfrm flipH="1">
              <a:off x="1303959" y="2312212"/>
              <a:ext cx="15745"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447" name="Line 389"/>
            <p:cNvSpPr>
              <a:spLocks noChangeShapeType="1"/>
            </p:cNvSpPr>
            <p:nvPr/>
          </p:nvSpPr>
          <p:spPr bwMode="auto">
            <a:xfrm flipH="1">
              <a:off x="1288215" y="2331699"/>
              <a:ext cx="15745" cy="12768"/>
            </a:xfrm>
            <a:prstGeom prst="line">
              <a:avLst/>
            </a:prstGeom>
            <a:noFill/>
            <a:ln w="57150" cap="rnd">
              <a:solidFill>
                <a:srgbClr val="66FF33"/>
              </a:solidFill>
              <a:round/>
              <a:headEnd/>
              <a:tailEnd/>
            </a:ln>
          </p:spPr>
          <p:txBody>
            <a:bodyPr/>
            <a:lstStyle/>
            <a:p>
              <a:endParaRPr lang="en-US"/>
            </a:p>
          </p:txBody>
        </p:sp>
        <p:sp>
          <p:nvSpPr>
            <p:cNvPr id="448" name="Line 390"/>
            <p:cNvSpPr>
              <a:spLocks noChangeShapeType="1"/>
            </p:cNvSpPr>
            <p:nvPr/>
          </p:nvSpPr>
          <p:spPr bwMode="auto">
            <a:xfrm flipH="1">
              <a:off x="1272470" y="2344467"/>
              <a:ext cx="15745" cy="19488"/>
            </a:xfrm>
            <a:prstGeom prst="line">
              <a:avLst/>
            </a:prstGeom>
            <a:noFill/>
            <a:ln w="57150" cap="rnd">
              <a:solidFill>
                <a:srgbClr val="66FF33"/>
              </a:solidFill>
              <a:round/>
              <a:headEnd/>
              <a:tailEnd/>
            </a:ln>
          </p:spPr>
          <p:txBody>
            <a:bodyPr/>
            <a:lstStyle/>
            <a:p>
              <a:endParaRPr lang="en-US"/>
            </a:p>
          </p:txBody>
        </p:sp>
        <p:sp>
          <p:nvSpPr>
            <p:cNvPr id="449" name="Line 391"/>
            <p:cNvSpPr>
              <a:spLocks noChangeShapeType="1"/>
            </p:cNvSpPr>
            <p:nvPr/>
          </p:nvSpPr>
          <p:spPr bwMode="auto">
            <a:xfrm flipH="1">
              <a:off x="1240980" y="2363955"/>
              <a:ext cx="31490" cy="19488"/>
            </a:xfrm>
            <a:prstGeom prst="line">
              <a:avLst/>
            </a:prstGeom>
            <a:noFill/>
            <a:ln w="57150" cap="rnd">
              <a:solidFill>
                <a:srgbClr val="66FF33"/>
              </a:solidFill>
              <a:round/>
              <a:headEnd/>
              <a:tailEnd/>
            </a:ln>
          </p:spPr>
          <p:txBody>
            <a:bodyPr/>
            <a:lstStyle/>
            <a:p>
              <a:endParaRPr lang="en-US"/>
            </a:p>
          </p:txBody>
        </p:sp>
        <p:sp>
          <p:nvSpPr>
            <p:cNvPr id="450" name="Line 392"/>
            <p:cNvSpPr>
              <a:spLocks noChangeShapeType="1"/>
            </p:cNvSpPr>
            <p:nvPr/>
          </p:nvSpPr>
          <p:spPr bwMode="auto">
            <a:xfrm flipH="1">
              <a:off x="1225235" y="2383443"/>
              <a:ext cx="15745" cy="12768"/>
            </a:xfrm>
            <a:prstGeom prst="line">
              <a:avLst/>
            </a:prstGeom>
            <a:noFill/>
            <a:ln w="57150" cap="rnd">
              <a:solidFill>
                <a:srgbClr val="66FF33"/>
              </a:solidFill>
              <a:round/>
              <a:headEnd/>
              <a:tailEnd/>
            </a:ln>
          </p:spPr>
          <p:txBody>
            <a:bodyPr/>
            <a:lstStyle/>
            <a:p>
              <a:endParaRPr lang="en-US"/>
            </a:p>
          </p:txBody>
        </p:sp>
        <p:sp>
          <p:nvSpPr>
            <p:cNvPr id="451" name="Freeform 393"/>
            <p:cNvSpPr>
              <a:spLocks/>
            </p:cNvSpPr>
            <p:nvPr/>
          </p:nvSpPr>
          <p:spPr bwMode="auto">
            <a:xfrm flipH="1">
              <a:off x="1209491" y="2396211"/>
              <a:ext cx="15745"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452" name="Line 394"/>
            <p:cNvSpPr>
              <a:spLocks noChangeShapeType="1"/>
            </p:cNvSpPr>
            <p:nvPr/>
          </p:nvSpPr>
          <p:spPr bwMode="auto">
            <a:xfrm flipH="1">
              <a:off x="1193745" y="2415699"/>
              <a:ext cx="15745" cy="13440"/>
            </a:xfrm>
            <a:prstGeom prst="line">
              <a:avLst/>
            </a:prstGeom>
            <a:noFill/>
            <a:ln w="57150" cap="rnd">
              <a:solidFill>
                <a:srgbClr val="66FF33"/>
              </a:solidFill>
              <a:round/>
              <a:headEnd/>
              <a:tailEnd/>
            </a:ln>
          </p:spPr>
          <p:txBody>
            <a:bodyPr/>
            <a:lstStyle/>
            <a:p>
              <a:endParaRPr lang="en-US"/>
            </a:p>
          </p:txBody>
        </p:sp>
        <p:sp>
          <p:nvSpPr>
            <p:cNvPr id="453" name="Freeform 395"/>
            <p:cNvSpPr>
              <a:spLocks/>
            </p:cNvSpPr>
            <p:nvPr/>
          </p:nvSpPr>
          <p:spPr bwMode="auto">
            <a:xfrm flipH="1">
              <a:off x="1178001" y="2429139"/>
              <a:ext cx="15745"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454" name="Line 396"/>
            <p:cNvSpPr>
              <a:spLocks noChangeShapeType="1"/>
            </p:cNvSpPr>
            <p:nvPr/>
          </p:nvSpPr>
          <p:spPr bwMode="auto">
            <a:xfrm flipH="1">
              <a:off x="1162256" y="2448627"/>
              <a:ext cx="15745" cy="12768"/>
            </a:xfrm>
            <a:prstGeom prst="line">
              <a:avLst/>
            </a:prstGeom>
            <a:noFill/>
            <a:ln w="57150" cap="rnd">
              <a:solidFill>
                <a:srgbClr val="66FF33"/>
              </a:solidFill>
              <a:round/>
              <a:headEnd/>
              <a:tailEnd/>
            </a:ln>
          </p:spPr>
          <p:txBody>
            <a:bodyPr/>
            <a:lstStyle/>
            <a:p>
              <a:endParaRPr lang="en-US"/>
            </a:p>
          </p:txBody>
        </p:sp>
        <p:sp>
          <p:nvSpPr>
            <p:cNvPr id="455" name="Line 397"/>
            <p:cNvSpPr>
              <a:spLocks noChangeShapeType="1"/>
            </p:cNvSpPr>
            <p:nvPr/>
          </p:nvSpPr>
          <p:spPr bwMode="auto">
            <a:xfrm flipH="1">
              <a:off x="1130766" y="2461395"/>
              <a:ext cx="31490" cy="12768"/>
            </a:xfrm>
            <a:prstGeom prst="line">
              <a:avLst/>
            </a:prstGeom>
            <a:noFill/>
            <a:ln w="57150" cap="rnd">
              <a:solidFill>
                <a:srgbClr val="66FF33"/>
              </a:solidFill>
              <a:round/>
              <a:headEnd/>
              <a:tailEnd/>
            </a:ln>
          </p:spPr>
          <p:txBody>
            <a:bodyPr/>
            <a:lstStyle/>
            <a:p>
              <a:endParaRPr lang="en-US"/>
            </a:p>
          </p:txBody>
        </p:sp>
        <p:sp>
          <p:nvSpPr>
            <p:cNvPr id="456" name="Freeform 398"/>
            <p:cNvSpPr>
              <a:spLocks/>
            </p:cNvSpPr>
            <p:nvPr/>
          </p:nvSpPr>
          <p:spPr bwMode="auto">
            <a:xfrm flipH="1">
              <a:off x="1115022" y="2474163"/>
              <a:ext cx="15745" cy="19488"/>
            </a:xfrm>
            <a:custGeom>
              <a:avLst/>
              <a:gdLst>
                <a:gd name="T0" fmla="*/ 0 w 6"/>
                <a:gd name="T1" fmla="*/ 0 h 18"/>
                <a:gd name="T2" fmla="*/ 2147483647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6" y="6"/>
                  </a:lnTo>
                  <a:lnTo>
                    <a:pt x="6" y="18"/>
                  </a:lnTo>
                </a:path>
              </a:pathLst>
            </a:custGeom>
            <a:noFill/>
            <a:ln w="57150" cap="rnd">
              <a:solidFill>
                <a:srgbClr val="66FF33"/>
              </a:solidFill>
              <a:round/>
              <a:headEnd/>
              <a:tailEnd/>
            </a:ln>
          </p:spPr>
          <p:txBody>
            <a:bodyPr/>
            <a:lstStyle/>
            <a:p>
              <a:endParaRPr lang="en-US"/>
            </a:p>
          </p:txBody>
        </p:sp>
        <p:sp>
          <p:nvSpPr>
            <p:cNvPr id="457" name="Line 399"/>
            <p:cNvSpPr>
              <a:spLocks noChangeShapeType="1"/>
            </p:cNvSpPr>
            <p:nvPr/>
          </p:nvSpPr>
          <p:spPr bwMode="auto">
            <a:xfrm flipH="1">
              <a:off x="1099277" y="2493651"/>
              <a:ext cx="15745" cy="13440"/>
            </a:xfrm>
            <a:prstGeom prst="line">
              <a:avLst/>
            </a:prstGeom>
            <a:noFill/>
            <a:ln w="57150" cap="rnd">
              <a:solidFill>
                <a:srgbClr val="66FF33"/>
              </a:solidFill>
              <a:round/>
              <a:headEnd/>
              <a:tailEnd/>
            </a:ln>
          </p:spPr>
          <p:txBody>
            <a:bodyPr/>
            <a:lstStyle/>
            <a:p>
              <a:endParaRPr lang="en-US"/>
            </a:p>
          </p:txBody>
        </p:sp>
        <p:sp>
          <p:nvSpPr>
            <p:cNvPr id="458" name="Freeform 400"/>
            <p:cNvSpPr>
              <a:spLocks/>
            </p:cNvSpPr>
            <p:nvPr/>
          </p:nvSpPr>
          <p:spPr bwMode="auto">
            <a:xfrm flipH="1">
              <a:off x="1083532" y="2507091"/>
              <a:ext cx="15745" cy="19488"/>
            </a:xfrm>
            <a:custGeom>
              <a:avLst/>
              <a:gdLst>
                <a:gd name="T0" fmla="*/ 0 w 6"/>
                <a:gd name="T1" fmla="*/ 0 h 18"/>
                <a:gd name="T2" fmla="*/ 0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0" y="6"/>
                  </a:lnTo>
                  <a:lnTo>
                    <a:pt x="6" y="18"/>
                  </a:lnTo>
                </a:path>
              </a:pathLst>
            </a:custGeom>
            <a:noFill/>
            <a:ln w="57150" cap="rnd">
              <a:solidFill>
                <a:srgbClr val="66FF33"/>
              </a:solidFill>
              <a:round/>
              <a:headEnd/>
              <a:tailEnd/>
            </a:ln>
          </p:spPr>
          <p:txBody>
            <a:bodyPr/>
            <a:lstStyle/>
            <a:p>
              <a:endParaRPr lang="en-US"/>
            </a:p>
          </p:txBody>
        </p:sp>
        <p:sp>
          <p:nvSpPr>
            <p:cNvPr id="459" name="Line 401"/>
            <p:cNvSpPr>
              <a:spLocks noChangeShapeType="1"/>
            </p:cNvSpPr>
            <p:nvPr/>
          </p:nvSpPr>
          <p:spPr bwMode="auto">
            <a:xfrm flipH="1">
              <a:off x="1067787" y="2526579"/>
              <a:ext cx="15745" cy="12768"/>
            </a:xfrm>
            <a:prstGeom prst="line">
              <a:avLst/>
            </a:prstGeom>
            <a:noFill/>
            <a:ln w="57150" cap="rnd">
              <a:solidFill>
                <a:srgbClr val="66FF33"/>
              </a:solidFill>
              <a:round/>
              <a:headEnd/>
              <a:tailEnd/>
            </a:ln>
          </p:spPr>
          <p:txBody>
            <a:bodyPr/>
            <a:lstStyle/>
            <a:p>
              <a:endParaRPr lang="en-US"/>
            </a:p>
          </p:txBody>
        </p:sp>
        <p:sp>
          <p:nvSpPr>
            <p:cNvPr id="460" name="Line 402"/>
            <p:cNvSpPr>
              <a:spLocks noChangeShapeType="1"/>
            </p:cNvSpPr>
            <p:nvPr/>
          </p:nvSpPr>
          <p:spPr bwMode="auto">
            <a:xfrm flipH="1">
              <a:off x="1052042" y="2539347"/>
              <a:ext cx="15745" cy="12768"/>
            </a:xfrm>
            <a:prstGeom prst="line">
              <a:avLst/>
            </a:prstGeom>
            <a:noFill/>
            <a:ln w="57150" cap="rnd">
              <a:solidFill>
                <a:srgbClr val="66FF33"/>
              </a:solidFill>
              <a:round/>
              <a:headEnd/>
              <a:tailEnd/>
            </a:ln>
          </p:spPr>
          <p:txBody>
            <a:bodyPr/>
            <a:lstStyle/>
            <a:p>
              <a:endParaRPr lang="en-US"/>
            </a:p>
          </p:txBody>
        </p:sp>
        <p:sp>
          <p:nvSpPr>
            <p:cNvPr id="461" name="Line 403"/>
            <p:cNvSpPr>
              <a:spLocks noChangeShapeType="1"/>
            </p:cNvSpPr>
            <p:nvPr/>
          </p:nvSpPr>
          <p:spPr bwMode="auto">
            <a:xfrm flipH="1">
              <a:off x="1020551" y="2552114"/>
              <a:ext cx="31490" cy="13440"/>
            </a:xfrm>
            <a:prstGeom prst="line">
              <a:avLst/>
            </a:prstGeom>
            <a:noFill/>
            <a:ln w="57150" cap="rnd">
              <a:solidFill>
                <a:srgbClr val="66FF33"/>
              </a:solidFill>
              <a:round/>
              <a:headEnd/>
              <a:tailEnd/>
            </a:ln>
          </p:spPr>
          <p:txBody>
            <a:bodyPr/>
            <a:lstStyle/>
            <a:p>
              <a:endParaRPr lang="en-US"/>
            </a:p>
          </p:txBody>
        </p:sp>
        <p:sp>
          <p:nvSpPr>
            <p:cNvPr id="462" name="Freeform 404"/>
            <p:cNvSpPr>
              <a:spLocks/>
            </p:cNvSpPr>
            <p:nvPr/>
          </p:nvSpPr>
          <p:spPr bwMode="auto">
            <a:xfrm flipH="1">
              <a:off x="1004808" y="2565554"/>
              <a:ext cx="15745" cy="18816"/>
            </a:xfrm>
            <a:custGeom>
              <a:avLst/>
              <a:gdLst>
                <a:gd name="T0" fmla="*/ 0 w 6"/>
                <a:gd name="T1" fmla="*/ 0 h 18"/>
                <a:gd name="T2" fmla="*/ 2147483647 w 6"/>
                <a:gd name="T3" fmla="*/ 2147483647 h 18"/>
                <a:gd name="T4" fmla="*/ 2147483647 w 6"/>
                <a:gd name="T5" fmla="*/ 2147483647 h 18"/>
                <a:gd name="T6" fmla="*/ 0 60000 65536"/>
                <a:gd name="T7" fmla="*/ 0 60000 65536"/>
                <a:gd name="T8" fmla="*/ 0 60000 65536"/>
                <a:gd name="T9" fmla="*/ 0 w 6"/>
                <a:gd name="T10" fmla="*/ 0 h 18"/>
                <a:gd name="T11" fmla="*/ 6 w 6"/>
                <a:gd name="T12" fmla="*/ 18 h 18"/>
              </a:gdLst>
              <a:ahLst/>
              <a:cxnLst>
                <a:cxn ang="T6">
                  <a:pos x="T0" y="T1"/>
                </a:cxn>
                <a:cxn ang="T7">
                  <a:pos x="T2" y="T3"/>
                </a:cxn>
                <a:cxn ang="T8">
                  <a:pos x="T4" y="T5"/>
                </a:cxn>
              </a:cxnLst>
              <a:rect l="T9" t="T10" r="T11" b="T12"/>
              <a:pathLst>
                <a:path w="6" h="18">
                  <a:moveTo>
                    <a:pt x="0" y="0"/>
                  </a:moveTo>
                  <a:lnTo>
                    <a:pt x="6" y="6"/>
                  </a:lnTo>
                  <a:lnTo>
                    <a:pt x="6" y="18"/>
                  </a:lnTo>
                </a:path>
              </a:pathLst>
            </a:custGeom>
            <a:noFill/>
            <a:ln w="57150" cap="rnd">
              <a:solidFill>
                <a:srgbClr val="66FF33"/>
              </a:solidFill>
              <a:round/>
              <a:headEnd/>
              <a:tailEnd/>
            </a:ln>
          </p:spPr>
          <p:txBody>
            <a:bodyPr/>
            <a:lstStyle/>
            <a:p>
              <a:endParaRPr lang="en-US"/>
            </a:p>
          </p:txBody>
        </p:sp>
        <p:sp>
          <p:nvSpPr>
            <p:cNvPr id="463" name="Line 405"/>
            <p:cNvSpPr>
              <a:spLocks noChangeShapeType="1"/>
            </p:cNvSpPr>
            <p:nvPr/>
          </p:nvSpPr>
          <p:spPr bwMode="auto">
            <a:xfrm flipH="1">
              <a:off x="989063" y="2584370"/>
              <a:ext cx="15745" cy="13440"/>
            </a:xfrm>
            <a:prstGeom prst="line">
              <a:avLst/>
            </a:prstGeom>
            <a:noFill/>
            <a:ln w="57150" cap="rnd">
              <a:solidFill>
                <a:srgbClr val="66FF33"/>
              </a:solidFill>
              <a:round/>
              <a:headEnd/>
              <a:tailEnd/>
            </a:ln>
          </p:spPr>
          <p:txBody>
            <a:bodyPr/>
            <a:lstStyle/>
            <a:p>
              <a:endParaRPr lang="en-US"/>
            </a:p>
          </p:txBody>
        </p:sp>
        <p:sp>
          <p:nvSpPr>
            <p:cNvPr id="464" name="Line 406"/>
            <p:cNvSpPr>
              <a:spLocks noChangeShapeType="1"/>
            </p:cNvSpPr>
            <p:nvPr/>
          </p:nvSpPr>
          <p:spPr bwMode="auto">
            <a:xfrm flipH="1">
              <a:off x="973318" y="2597810"/>
              <a:ext cx="15745" cy="12768"/>
            </a:xfrm>
            <a:prstGeom prst="line">
              <a:avLst/>
            </a:prstGeom>
            <a:noFill/>
            <a:ln w="57150" cap="rnd">
              <a:solidFill>
                <a:srgbClr val="66FF33"/>
              </a:solidFill>
              <a:round/>
              <a:headEnd/>
              <a:tailEnd/>
            </a:ln>
          </p:spPr>
          <p:txBody>
            <a:bodyPr/>
            <a:lstStyle/>
            <a:p>
              <a:endParaRPr lang="en-US"/>
            </a:p>
          </p:txBody>
        </p:sp>
        <p:sp>
          <p:nvSpPr>
            <p:cNvPr id="465" name="Line 407"/>
            <p:cNvSpPr>
              <a:spLocks noChangeShapeType="1"/>
            </p:cNvSpPr>
            <p:nvPr/>
          </p:nvSpPr>
          <p:spPr bwMode="auto">
            <a:xfrm flipH="1">
              <a:off x="957573" y="2610578"/>
              <a:ext cx="15745" cy="12768"/>
            </a:xfrm>
            <a:prstGeom prst="line">
              <a:avLst/>
            </a:prstGeom>
            <a:noFill/>
            <a:ln w="57150" cap="rnd">
              <a:solidFill>
                <a:srgbClr val="66FF33"/>
              </a:solidFill>
              <a:round/>
              <a:headEnd/>
              <a:tailEnd/>
            </a:ln>
          </p:spPr>
          <p:txBody>
            <a:bodyPr/>
            <a:lstStyle/>
            <a:p>
              <a:endParaRPr lang="en-US"/>
            </a:p>
          </p:txBody>
        </p:sp>
        <p:sp>
          <p:nvSpPr>
            <p:cNvPr id="466" name="Line 408"/>
            <p:cNvSpPr>
              <a:spLocks noChangeShapeType="1"/>
            </p:cNvSpPr>
            <p:nvPr/>
          </p:nvSpPr>
          <p:spPr bwMode="auto">
            <a:xfrm flipH="1">
              <a:off x="926083" y="2623346"/>
              <a:ext cx="31490" cy="13440"/>
            </a:xfrm>
            <a:prstGeom prst="line">
              <a:avLst/>
            </a:prstGeom>
            <a:noFill/>
            <a:ln w="57150" cap="rnd">
              <a:solidFill>
                <a:srgbClr val="66FF33"/>
              </a:solidFill>
              <a:round/>
              <a:headEnd/>
              <a:tailEnd/>
            </a:ln>
          </p:spPr>
          <p:txBody>
            <a:bodyPr/>
            <a:lstStyle/>
            <a:p>
              <a:endParaRPr lang="en-US"/>
            </a:p>
          </p:txBody>
        </p:sp>
        <p:sp>
          <p:nvSpPr>
            <p:cNvPr id="467" name="Line 409"/>
            <p:cNvSpPr>
              <a:spLocks noChangeShapeType="1"/>
            </p:cNvSpPr>
            <p:nvPr/>
          </p:nvSpPr>
          <p:spPr bwMode="auto">
            <a:xfrm flipH="1">
              <a:off x="910338" y="2636786"/>
              <a:ext cx="15745" cy="12768"/>
            </a:xfrm>
            <a:prstGeom prst="line">
              <a:avLst/>
            </a:prstGeom>
            <a:noFill/>
            <a:ln w="57150" cap="rnd">
              <a:solidFill>
                <a:srgbClr val="66FF33"/>
              </a:solidFill>
              <a:round/>
              <a:headEnd/>
              <a:tailEnd/>
            </a:ln>
          </p:spPr>
          <p:txBody>
            <a:bodyPr/>
            <a:lstStyle/>
            <a:p>
              <a:endParaRPr lang="en-US"/>
            </a:p>
          </p:txBody>
        </p:sp>
        <p:sp>
          <p:nvSpPr>
            <p:cNvPr id="468" name="Line 410"/>
            <p:cNvSpPr>
              <a:spLocks noChangeShapeType="1"/>
            </p:cNvSpPr>
            <p:nvPr/>
          </p:nvSpPr>
          <p:spPr bwMode="auto">
            <a:xfrm flipH="1">
              <a:off x="894594" y="2649554"/>
              <a:ext cx="15745" cy="12768"/>
            </a:xfrm>
            <a:prstGeom prst="line">
              <a:avLst/>
            </a:prstGeom>
            <a:noFill/>
            <a:ln w="57150" cap="rnd">
              <a:solidFill>
                <a:srgbClr val="66FF33"/>
              </a:solidFill>
              <a:round/>
              <a:headEnd/>
              <a:tailEnd/>
            </a:ln>
          </p:spPr>
          <p:txBody>
            <a:bodyPr/>
            <a:lstStyle/>
            <a:p>
              <a:endParaRPr lang="en-US"/>
            </a:p>
          </p:txBody>
        </p:sp>
        <p:sp>
          <p:nvSpPr>
            <p:cNvPr id="469" name="Line 411"/>
            <p:cNvSpPr>
              <a:spLocks noChangeShapeType="1"/>
            </p:cNvSpPr>
            <p:nvPr/>
          </p:nvSpPr>
          <p:spPr bwMode="auto">
            <a:xfrm flipH="1">
              <a:off x="878849" y="2662322"/>
              <a:ext cx="15745" cy="13440"/>
            </a:xfrm>
            <a:prstGeom prst="line">
              <a:avLst/>
            </a:prstGeom>
            <a:noFill/>
            <a:ln w="57150" cap="rnd">
              <a:solidFill>
                <a:srgbClr val="66FF33"/>
              </a:solidFill>
              <a:round/>
              <a:headEnd/>
              <a:tailEnd/>
            </a:ln>
          </p:spPr>
          <p:txBody>
            <a:bodyPr/>
            <a:lstStyle/>
            <a:p>
              <a:endParaRPr lang="en-US"/>
            </a:p>
          </p:txBody>
        </p:sp>
        <p:sp>
          <p:nvSpPr>
            <p:cNvPr id="470" name="Line 412"/>
            <p:cNvSpPr>
              <a:spLocks noChangeShapeType="1"/>
            </p:cNvSpPr>
            <p:nvPr/>
          </p:nvSpPr>
          <p:spPr bwMode="auto">
            <a:xfrm flipH="1">
              <a:off x="863104" y="2675762"/>
              <a:ext cx="15745" cy="12768"/>
            </a:xfrm>
            <a:prstGeom prst="line">
              <a:avLst/>
            </a:prstGeom>
            <a:noFill/>
            <a:ln w="57150" cap="rnd">
              <a:solidFill>
                <a:srgbClr val="66FF33"/>
              </a:solidFill>
              <a:round/>
              <a:headEnd/>
              <a:tailEnd/>
            </a:ln>
          </p:spPr>
          <p:txBody>
            <a:bodyPr/>
            <a:lstStyle/>
            <a:p>
              <a:endParaRPr lang="en-US"/>
            </a:p>
          </p:txBody>
        </p:sp>
        <p:sp>
          <p:nvSpPr>
            <p:cNvPr id="471" name="Line 413"/>
            <p:cNvSpPr>
              <a:spLocks noChangeShapeType="1"/>
            </p:cNvSpPr>
            <p:nvPr/>
          </p:nvSpPr>
          <p:spPr bwMode="auto">
            <a:xfrm flipH="1">
              <a:off x="847359" y="2688530"/>
              <a:ext cx="15745" cy="12768"/>
            </a:xfrm>
            <a:prstGeom prst="line">
              <a:avLst/>
            </a:prstGeom>
            <a:noFill/>
            <a:ln w="57150" cap="rnd">
              <a:solidFill>
                <a:srgbClr val="66FF33"/>
              </a:solidFill>
              <a:round/>
              <a:headEnd/>
              <a:tailEnd/>
            </a:ln>
          </p:spPr>
          <p:txBody>
            <a:bodyPr/>
            <a:lstStyle/>
            <a:p>
              <a:endParaRPr lang="en-US"/>
            </a:p>
          </p:txBody>
        </p:sp>
        <p:sp>
          <p:nvSpPr>
            <p:cNvPr id="472" name="Line 414"/>
            <p:cNvSpPr>
              <a:spLocks noChangeShapeType="1"/>
            </p:cNvSpPr>
            <p:nvPr/>
          </p:nvSpPr>
          <p:spPr bwMode="auto">
            <a:xfrm flipH="1">
              <a:off x="815869" y="2701298"/>
              <a:ext cx="31490" cy="13440"/>
            </a:xfrm>
            <a:prstGeom prst="line">
              <a:avLst/>
            </a:prstGeom>
            <a:noFill/>
            <a:ln w="57150" cap="rnd">
              <a:solidFill>
                <a:srgbClr val="66FF33"/>
              </a:solidFill>
              <a:round/>
              <a:headEnd/>
              <a:tailEnd/>
            </a:ln>
          </p:spPr>
          <p:txBody>
            <a:bodyPr/>
            <a:lstStyle/>
            <a:p>
              <a:endParaRPr lang="en-US"/>
            </a:p>
          </p:txBody>
        </p:sp>
        <p:sp>
          <p:nvSpPr>
            <p:cNvPr id="473" name="Line 415"/>
            <p:cNvSpPr>
              <a:spLocks noChangeShapeType="1"/>
            </p:cNvSpPr>
            <p:nvPr/>
          </p:nvSpPr>
          <p:spPr bwMode="auto">
            <a:xfrm flipH="1">
              <a:off x="800125" y="2714738"/>
              <a:ext cx="15745" cy="6048"/>
            </a:xfrm>
            <a:prstGeom prst="line">
              <a:avLst/>
            </a:prstGeom>
            <a:noFill/>
            <a:ln w="57150" cap="rnd">
              <a:solidFill>
                <a:srgbClr val="66FF33"/>
              </a:solidFill>
              <a:round/>
              <a:headEnd/>
              <a:tailEnd/>
            </a:ln>
          </p:spPr>
          <p:txBody>
            <a:bodyPr/>
            <a:lstStyle/>
            <a:p>
              <a:endParaRPr lang="en-US"/>
            </a:p>
          </p:txBody>
        </p:sp>
        <p:sp>
          <p:nvSpPr>
            <p:cNvPr id="474" name="Line 416"/>
            <p:cNvSpPr>
              <a:spLocks noChangeShapeType="1"/>
            </p:cNvSpPr>
            <p:nvPr/>
          </p:nvSpPr>
          <p:spPr bwMode="auto">
            <a:xfrm flipH="1">
              <a:off x="784380" y="2720786"/>
              <a:ext cx="15745" cy="13440"/>
            </a:xfrm>
            <a:prstGeom prst="line">
              <a:avLst/>
            </a:prstGeom>
            <a:noFill/>
            <a:ln w="57150" cap="rnd">
              <a:solidFill>
                <a:srgbClr val="66FF33"/>
              </a:solidFill>
              <a:round/>
              <a:headEnd/>
              <a:tailEnd/>
            </a:ln>
          </p:spPr>
          <p:txBody>
            <a:bodyPr/>
            <a:lstStyle/>
            <a:p>
              <a:endParaRPr lang="en-US"/>
            </a:p>
          </p:txBody>
        </p:sp>
        <p:sp>
          <p:nvSpPr>
            <p:cNvPr id="475" name="Line 417"/>
            <p:cNvSpPr>
              <a:spLocks noChangeShapeType="1"/>
            </p:cNvSpPr>
            <p:nvPr/>
          </p:nvSpPr>
          <p:spPr bwMode="auto">
            <a:xfrm flipH="1">
              <a:off x="768635" y="2734226"/>
              <a:ext cx="15745" cy="12768"/>
            </a:xfrm>
            <a:prstGeom prst="line">
              <a:avLst/>
            </a:prstGeom>
            <a:noFill/>
            <a:ln w="57150" cap="rnd">
              <a:solidFill>
                <a:srgbClr val="66FF33"/>
              </a:solidFill>
              <a:round/>
              <a:headEnd/>
              <a:tailEnd/>
            </a:ln>
          </p:spPr>
          <p:txBody>
            <a:bodyPr/>
            <a:lstStyle/>
            <a:p>
              <a:endParaRPr lang="en-US"/>
            </a:p>
          </p:txBody>
        </p:sp>
        <p:sp>
          <p:nvSpPr>
            <p:cNvPr id="476" name="Line 418"/>
            <p:cNvSpPr>
              <a:spLocks noChangeShapeType="1"/>
            </p:cNvSpPr>
            <p:nvPr/>
          </p:nvSpPr>
          <p:spPr bwMode="auto">
            <a:xfrm flipH="1">
              <a:off x="752890" y="2746994"/>
              <a:ext cx="15745" cy="6720"/>
            </a:xfrm>
            <a:prstGeom prst="line">
              <a:avLst/>
            </a:prstGeom>
            <a:noFill/>
            <a:ln w="57150" cap="rnd">
              <a:solidFill>
                <a:srgbClr val="66FF33"/>
              </a:solidFill>
              <a:round/>
              <a:headEnd/>
              <a:tailEnd/>
            </a:ln>
          </p:spPr>
          <p:txBody>
            <a:bodyPr/>
            <a:lstStyle/>
            <a:p>
              <a:endParaRPr lang="en-US"/>
            </a:p>
          </p:txBody>
        </p:sp>
        <p:sp>
          <p:nvSpPr>
            <p:cNvPr id="477" name="Line 419"/>
            <p:cNvSpPr>
              <a:spLocks noChangeShapeType="1"/>
            </p:cNvSpPr>
            <p:nvPr/>
          </p:nvSpPr>
          <p:spPr bwMode="auto">
            <a:xfrm flipH="1">
              <a:off x="737145" y="2753714"/>
              <a:ext cx="15745" cy="12768"/>
            </a:xfrm>
            <a:prstGeom prst="line">
              <a:avLst/>
            </a:prstGeom>
            <a:noFill/>
            <a:ln w="57150" cap="rnd">
              <a:solidFill>
                <a:srgbClr val="66FF33"/>
              </a:solidFill>
              <a:round/>
              <a:headEnd/>
              <a:tailEnd/>
            </a:ln>
          </p:spPr>
          <p:txBody>
            <a:bodyPr/>
            <a:lstStyle/>
            <a:p>
              <a:endParaRPr lang="en-US"/>
            </a:p>
          </p:txBody>
        </p:sp>
        <p:sp>
          <p:nvSpPr>
            <p:cNvPr id="478" name="Line 420"/>
            <p:cNvSpPr>
              <a:spLocks noChangeShapeType="1"/>
            </p:cNvSpPr>
            <p:nvPr/>
          </p:nvSpPr>
          <p:spPr bwMode="auto">
            <a:xfrm flipH="1">
              <a:off x="705655" y="2766482"/>
              <a:ext cx="31490" cy="6720"/>
            </a:xfrm>
            <a:prstGeom prst="line">
              <a:avLst/>
            </a:prstGeom>
            <a:noFill/>
            <a:ln w="57150" cap="rnd">
              <a:solidFill>
                <a:srgbClr val="66FF33"/>
              </a:solidFill>
              <a:round/>
              <a:headEnd/>
              <a:tailEnd/>
            </a:ln>
          </p:spPr>
          <p:txBody>
            <a:bodyPr/>
            <a:lstStyle/>
            <a:p>
              <a:endParaRPr lang="en-US"/>
            </a:p>
          </p:txBody>
        </p:sp>
        <p:sp>
          <p:nvSpPr>
            <p:cNvPr id="479" name="Line 421"/>
            <p:cNvSpPr>
              <a:spLocks noChangeShapeType="1"/>
            </p:cNvSpPr>
            <p:nvPr/>
          </p:nvSpPr>
          <p:spPr bwMode="auto">
            <a:xfrm flipH="1">
              <a:off x="689911" y="2773202"/>
              <a:ext cx="15745" cy="12768"/>
            </a:xfrm>
            <a:prstGeom prst="line">
              <a:avLst/>
            </a:prstGeom>
            <a:noFill/>
            <a:ln w="57150" cap="rnd">
              <a:solidFill>
                <a:srgbClr val="66FF33"/>
              </a:solidFill>
              <a:round/>
              <a:headEnd/>
              <a:tailEnd/>
            </a:ln>
          </p:spPr>
          <p:txBody>
            <a:bodyPr/>
            <a:lstStyle/>
            <a:p>
              <a:endParaRPr lang="en-US"/>
            </a:p>
          </p:txBody>
        </p:sp>
        <p:sp>
          <p:nvSpPr>
            <p:cNvPr id="480" name="Line 422"/>
            <p:cNvSpPr>
              <a:spLocks noChangeShapeType="1"/>
            </p:cNvSpPr>
            <p:nvPr/>
          </p:nvSpPr>
          <p:spPr bwMode="auto">
            <a:xfrm flipH="1">
              <a:off x="674166" y="2785969"/>
              <a:ext cx="15745" cy="6720"/>
            </a:xfrm>
            <a:prstGeom prst="line">
              <a:avLst/>
            </a:prstGeom>
            <a:noFill/>
            <a:ln w="57150" cap="rnd">
              <a:solidFill>
                <a:srgbClr val="66FF33"/>
              </a:solidFill>
              <a:round/>
              <a:headEnd/>
              <a:tailEnd/>
            </a:ln>
          </p:spPr>
          <p:txBody>
            <a:bodyPr/>
            <a:lstStyle/>
            <a:p>
              <a:endParaRPr lang="en-US"/>
            </a:p>
          </p:txBody>
        </p:sp>
        <p:sp>
          <p:nvSpPr>
            <p:cNvPr id="481" name="Line 423"/>
            <p:cNvSpPr>
              <a:spLocks noChangeShapeType="1"/>
            </p:cNvSpPr>
            <p:nvPr/>
          </p:nvSpPr>
          <p:spPr bwMode="auto">
            <a:xfrm flipH="1">
              <a:off x="658422" y="2792689"/>
              <a:ext cx="15745" cy="12768"/>
            </a:xfrm>
            <a:prstGeom prst="line">
              <a:avLst/>
            </a:prstGeom>
            <a:noFill/>
            <a:ln w="57150" cap="rnd">
              <a:solidFill>
                <a:srgbClr val="66FF33"/>
              </a:solidFill>
              <a:round/>
              <a:headEnd/>
              <a:tailEnd/>
            </a:ln>
          </p:spPr>
          <p:txBody>
            <a:bodyPr/>
            <a:lstStyle/>
            <a:p>
              <a:endParaRPr lang="en-US"/>
            </a:p>
          </p:txBody>
        </p:sp>
        <p:sp>
          <p:nvSpPr>
            <p:cNvPr id="482" name="Line 424"/>
            <p:cNvSpPr>
              <a:spLocks noChangeShapeType="1"/>
            </p:cNvSpPr>
            <p:nvPr/>
          </p:nvSpPr>
          <p:spPr bwMode="auto">
            <a:xfrm flipH="1">
              <a:off x="642676" y="2805457"/>
              <a:ext cx="15745" cy="6720"/>
            </a:xfrm>
            <a:prstGeom prst="line">
              <a:avLst/>
            </a:prstGeom>
            <a:noFill/>
            <a:ln w="57150" cap="rnd">
              <a:solidFill>
                <a:srgbClr val="66FF33"/>
              </a:solidFill>
              <a:round/>
              <a:headEnd/>
              <a:tailEnd/>
            </a:ln>
          </p:spPr>
          <p:txBody>
            <a:bodyPr/>
            <a:lstStyle/>
            <a:p>
              <a:endParaRPr lang="en-US"/>
            </a:p>
          </p:txBody>
        </p:sp>
      </p:grpSp>
      <p:sp>
        <p:nvSpPr>
          <p:cNvPr id="483" name="Text Box 427"/>
          <p:cNvSpPr txBox="1">
            <a:spLocks noChangeArrowheads="1"/>
          </p:cNvSpPr>
          <p:nvPr/>
        </p:nvSpPr>
        <p:spPr bwMode="auto">
          <a:xfrm>
            <a:off x="722286" y="1917615"/>
            <a:ext cx="1374127" cy="523875"/>
          </a:xfrm>
          <a:prstGeom prst="rect">
            <a:avLst/>
          </a:prstGeom>
          <a:noFill/>
          <a:ln w="9525">
            <a:noFill/>
            <a:miter lim="800000"/>
            <a:headEnd/>
            <a:tailEnd/>
          </a:ln>
        </p:spPr>
        <p:txBody>
          <a:bodyPr wrap="square" lIns="91435" tIns="45718" rIns="91435" bIns="45718">
            <a:spAutoFit/>
          </a:bodyPr>
          <a:lstStyle/>
          <a:p>
            <a:pPr algn="ctr" eaLnBrk="0" hangingPunct="0"/>
            <a:r>
              <a:rPr lang="en-US" sz="1400" dirty="0">
                <a:solidFill>
                  <a:schemeClr val="accent2"/>
                </a:solidFill>
              </a:rPr>
              <a:t>High Blood Sugar</a:t>
            </a:r>
          </a:p>
        </p:txBody>
      </p:sp>
      <p:sp>
        <p:nvSpPr>
          <p:cNvPr id="484" name="Text Box 427"/>
          <p:cNvSpPr txBox="1">
            <a:spLocks noChangeArrowheads="1"/>
          </p:cNvSpPr>
          <p:nvPr/>
        </p:nvSpPr>
        <p:spPr bwMode="auto">
          <a:xfrm>
            <a:off x="810293" y="3311525"/>
            <a:ext cx="1184571" cy="523875"/>
          </a:xfrm>
          <a:prstGeom prst="rect">
            <a:avLst/>
          </a:prstGeom>
          <a:noFill/>
          <a:ln w="9525">
            <a:noFill/>
            <a:miter lim="800000"/>
            <a:headEnd/>
            <a:tailEnd/>
          </a:ln>
        </p:spPr>
        <p:txBody>
          <a:bodyPr wrap="square" lIns="91435" tIns="45718" rIns="91435" bIns="45718">
            <a:spAutoFit/>
          </a:bodyPr>
          <a:lstStyle/>
          <a:p>
            <a:pPr algn="ctr" eaLnBrk="0" hangingPunct="0"/>
            <a:r>
              <a:rPr lang="en-US" sz="1400">
                <a:solidFill>
                  <a:schemeClr val="accent2"/>
                </a:solidFill>
              </a:rPr>
              <a:t>Low Blood Sugar</a:t>
            </a:r>
          </a:p>
        </p:txBody>
      </p:sp>
      <p:sp>
        <p:nvSpPr>
          <p:cNvPr id="485" name="TextBox 484"/>
          <p:cNvSpPr txBox="1"/>
          <p:nvPr/>
        </p:nvSpPr>
        <p:spPr>
          <a:xfrm>
            <a:off x="4491144" y="4476750"/>
            <a:ext cx="1876986" cy="523220"/>
          </a:xfrm>
          <a:prstGeom prst="rect">
            <a:avLst/>
          </a:prstGeom>
          <a:solidFill>
            <a:srgbClr val="FF3300"/>
          </a:solidFill>
        </p:spPr>
        <p:txBody>
          <a:bodyPr wrap="square" rtlCol="0">
            <a:spAutoFit/>
          </a:bodyPr>
          <a:lstStyle/>
          <a:p>
            <a:pPr algn="ctr"/>
            <a:r>
              <a:rPr lang="en-US" sz="1400" b="1" dirty="0" smtClean="0">
                <a:solidFill>
                  <a:schemeClr val="bg1"/>
                </a:solidFill>
              </a:rPr>
              <a:t>FFA from fat cells  released for energy.</a:t>
            </a:r>
            <a:endParaRPr lang="en-US" sz="1400" b="1" dirty="0">
              <a:solidFill>
                <a:schemeClr val="bg1"/>
              </a:solidFill>
            </a:endParaRPr>
          </a:p>
        </p:txBody>
      </p:sp>
      <p:sp>
        <p:nvSpPr>
          <p:cNvPr id="486" name="Rectangle 485"/>
          <p:cNvSpPr/>
          <p:nvPr/>
        </p:nvSpPr>
        <p:spPr bwMode="auto">
          <a:xfrm>
            <a:off x="4490917" y="4046125"/>
            <a:ext cx="1877213" cy="366793"/>
          </a:xfrm>
          <a:prstGeom prst="rect">
            <a:avLst/>
          </a:prstGeom>
          <a:solidFill>
            <a:srgbClr val="FF6600"/>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00" b="1" dirty="0" smtClean="0">
                <a:solidFill>
                  <a:srgbClr val="FFFFFF"/>
                </a:solidFill>
              </a:rPr>
              <a:t> Fat Burn Zone</a:t>
            </a:r>
            <a:endParaRPr lang="en-US" sz="1700" b="1" dirty="0">
              <a:solidFill>
                <a:srgbClr val="FFFFFF"/>
              </a:solidFill>
            </a:endParaRPr>
          </a:p>
        </p:txBody>
      </p:sp>
      <p:sp>
        <p:nvSpPr>
          <p:cNvPr id="487" name="Rectangle 486"/>
          <p:cNvSpPr/>
          <p:nvPr/>
        </p:nvSpPr>
        <p:spPr bwMode="auto">
          <a:xfrm>
            <a:off x="7945295" y="4051449"/>
            <a:ext cx="1452610" cy="353717"/>
          </a:xfrm>
          <a:prstGeom prst="rect">
            <a:avLst/>
          </a:prstGeom>
          <a:solidFill>
            <a:srgbClr val="006600"/>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smtClean="0">
                <a:solidFill>
                  <a:srgbClr val="FFFFFF"/>
                </a:solidFill>
              </a:rPr>
              <a:t>DINNER</a:t>
            </a:r>
            <a:endParaRPr lang="en-US" sz="2000" b="1" dirty="0">
              <a:solidFill>
                <a:srgbClr val="FFFFFF"/>
              </a:solidFill>
            </a:endParaRPr>
          </a:p>
        </p:txBody>
      </p:sp>
      <p:grpSp>
        <p:nvGrpSpPr>
          <p:cNvPr id="488" name="Group 1099"/>
          <p:cNvGrpSpPr>
            <a:grpSpLocks/>
          </p:cNvGrpSpPr>
          <p:nvPr/>
        </p:nvGrpSpPr>
        <p:grpSpPr bwMode="auto">
          <a:xfrm>
            <a:off x="1628969" y="1585913"/>
            <a:ext cx="1092200" cy="2495550"/>
            <a:chOff x="3643306" y="3214686"/>
            <a:chExt cx="1093018" cy="3327254"/>
          </a:xfrm>
        </p:grpSpPr>
        <p:sp>
          <p:nvSpPr>
            <p:cNvPr id="489"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0"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2"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3"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4"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5"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6"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7"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8"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9"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0"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1"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2"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3"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4"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5"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06"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7"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8"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09"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0"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1"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2"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3"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4"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5"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6"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7"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18"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19"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0"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1"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22" name="Group 1100"/>
          <p:cNvGrpSpPr>
            <a:grpSpLocks/>
          </p:cNvGrpSpPr>
          <p:nvPr/>
        </p:nvGrpSpPr>
        <p:grpSpPr bwMode="auto">
          <a:xfrm>
            <a:off x="2710058" y="1585913"/>
            <a:ext cx="1629713" cy="2495550"/>
            <a:chOff x="4736324" y="3214686"/>
            <a:chExt cx="1126289" cy="3328661"/>
          </a:xfrm>
        </p:grpSpPr>
        <p:sp>
          <p:nvSpPr>
            <p:cNvPr id="523" name="Freeform 52"/>
            <p:cNvSpPr>
              <a:spLocks/>
            </p:cNvSpPr>
            <p:nvPr/>
          </p:nvSpPr>
          <p:spPr bwMode="auto">
            <a:xfrm>
              <a:off x="4736324" y="3214686"/>
              <a:ext cx="33271" cy="19696"/>
            </a:xfrm>
            <a:custGeom>
              <a:avLst/>
              <a:gdLst>
                <a:gd name="T0" fmla="*/ 0 w 27"/>
                <a:gd name="T1" fmla="*/ 0 h 14"/>
                <a:gd name="T2" fmla="*/ 2147483647 w 27"/>
                <a:gd name="T3" fmla="*/ 2147483647 h 14"/>
                <a:gd name="T4" fmla="*/ 2147483647 w 27"/>
                <a:gd name="T5" fmla="*/ 2147483647 h 14"/>
                <a:gd name="T6" fmla="*/ 0 60000 65536"/>
                <a:gd name="T7" fmla="*/ 0 60000 65536"/>
                <a:gd name="T8" fmla="*/ 0 60000 65536"/>
                <a:gd name="T9" fmla="*/ 0 w 27"/>
                <a:gd name="T10" fmla="*/ 0 h 14"/>
                <a:gd name="T11" fmla="*/ 27 w 27"/>
                <a:gd name="T12" fmla="*/ 14 h 14"/>
              </a:gdLst>
              <a:ahLst/>
              <a:cxnLst>
                <a:cxn ang="T6">
                  <a:pos x="T0" y="T1"/>
                </a:cxn>
                <a:cxn ang="T7">
                  <a:pos x="T2" y="T3"/>
                </a:cxn>
                <a:cxn ang="T8">
                  <a:pos x="T4" y="T5"/>
                </a:cxn>
              </a:cxnLst>
              <a:rect l="T9" t="T10" r="T11" b="T12"/>
              <a:pathLst>
                <a:path w="27" h="14">
                  <a:moveTo>
                    <a:pt x="0" y="0"/>
                  </a:moveTo>
                  <a:lnTo>
                    <a:pt x="14" y="7"/>
                  </a:lnTo>
                  <a:lnTo>
                    <a:pt x="27" y="1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4" name="Freeform 53"/>
            <p:cNvSpPr>
              <a:spLocks/>
            </p:cNvSpPr>
            <p:nvPr/>
          </p:nvSpPr>
          <p:spPr bwMode="auto">
            <a:xfrm>
              <a:off x="4769595" y="3234382"/>
              <a:ext cx="34503" cy="47834"/>
            </a:xfrm>
            <a:custGeom>
              <a:avLst/>
              <a:gdLst>
                <a:gd name="T0" fmla="*/ 0 w 28"/>
                <a:gd name="T1" fmla="*/ 0 h 34"/>
                <a:gd name="T2" fmla="*/ 2147483647 w 28"/>
                <a:gd name="T3" fmla="*/ 2147483647 h 34"/>
                <a:gd name="T4" fmla="*/ 2147483647 w 28"/>
                <a:gd name="T5" fmla="*/ 2147483647 h 34"/>
                <a:gd name="T6" fmla="*/ 0 60000 65536"/>
                <a:gd name="T7" fmla="*/ 0 60000 65536"/>
                <a:gd name="T8" fmla="*/ 0 60000 65536"/>
                <a:gd name="T9" fmla="*/ 0 w 28"/>
                <a:gd name="T10" fmla="*/ 0 h 34"/>
                <a:gd name="T11" fmla="*/ 28 w 28"/>
                <a:gd name="T12" fmla="*/ 34 h 34"/>
              </a:gdLst>
              <a:ahLst/>
              <a:cxnLst>
                <a:cxn ang="T6">
                  <a:pos x="T0" y="T1"/>
                </a:cxn>
                <a:cxn ang="T7">
                  <a:pos x="T2" y="T3"/>
                </a:cxn>
                <a:cxn ang="T8">
                  <a:pos x="T4" y="T5"/>
                </a:cxn>
              </a:cxnLst>
              <a:rect l="T9" t="T10" r="T11" b="T12"/>
              <a:pathLst>
                <a:path w="28" h="34">
                  <a:moveTo>
                    <a:pt x="0" y="0"/>
                  </a:moveTo>
                  <a:lnTo>
                    <a:pt x="14" y="14"/>
                  </a:lnTo>
                  <a:lnTo>
                    <a:pt x="28" y="3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5" name="Freeform 54"/>
            <p:cNvSpPr>
              <a:spLocks/>
            </p:cNvSpPr>
            <p:nvPr/>
          </p:nvSpPr>
          <p:spPr bwMode="auto">
            <a:xfrm>
              <a:off x="4804099" y="3282216"/>
              <a:ext cx="33271" cy="77378"/>
            </a:xfrm>
            <a:custGeom>
              <a:avLst/>
              <a:gdLst>
                <a:gd name="T0" fmla="*/ 0 w 27"/>
                <a:gd name="T1" fmla="*/ 0 h 55"/>
                <a:gd name="T2" fmla="*/ 2147483647 w 27"/>
                <a:gd name="T3" fmla="*/ 2147483647 h 55"/>
                <a:gd name="T4" fmla="*/ 2147483647 w 27"/>
                <a:gd name="T5" fmla="*/ 2147483647 h 55"/>
                <a:gd name="T6" fmla="*/ 0 60000 65536"/>
                <a:gd name="T7" fmla="*/ 0 60000 65536"/>
                <a:gd name="T8" fmla="*/ 0 60000 65536"/>
                <a:gd name="T9" fmla="*/ 0 w 27"/>
                <a:gd name="T10" fmla="*/ 0 h 55"/>
                <a:gd name="T11" fmla="*/ 27 w 27"/>
                <a:gd name="T12" fmla="*/ 55 h 55"/>
              </a:gdLst>
              <a:ahLst/>
              <a:cxnLst>
                <a:cxn ang="T6">
                  <a:pos x="T0" y="T1"/>
                </a:cxn>
                <a:cxn ang="T7">
                  <a:pos x="T2" y="T3"/>
                </a:cxn>
                <a:cxn ang="T8">
                  <a:pos x="T4" y="T5"/>
                </a:cxn>
              </a:cxnLst>
              <a:rect l="T9" t="T10" r="T11" b="T12"/>
              <a:pathLst>
                <a:path w="27" h="55">
                  <a:moveTo>
                    <a:pt x="0" y="0"/>
                  </a:moveTo>
                  <a:lnTo>
                    <a:pt x="14" y="28"/>
                  </a:lnTo>
                  <a:lnTo>
                    <a:pt x="27" y="55"/>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6" name="Freeform 55"/>
            <p:cNvSpPr>
              <a:spLocks/>
            </p:cNvSpPr>
            <p:nvPr/>
          </p:nvSpPr>
          <p:spPr bwMode="auto">
            <a:xfrm>
              <a:off x="4837370" y="3359594"/>
              <a:ext cx="34503" cy="116770"/>
            </a:xfrm>
            <a:custGeom>
              <a:avLst/>
              <a:gdLst>
                <a:gd name="T0" fmla="*/ 0 w 28"/>
                <a:gd name="T1" fmla="*/ 0 h 83"/>
                <a:gd name="T2" fmla="*/ 2147483647 w 28"/>
                <a:gd name="T3" fmla="*/ 2147483647 h 83"/>
                <a:gd name="T4" fmla="*/ 2147483647 w 28"/>
                <a:gd name="T5" fmla="*/ 2147483647 h 83"/>
                <a:gd name="T6" fmla="*/ 0 60000 65536"/>
                <a:gd name="T7" fmla="*/ 0 60000 65536"/>
                <a:gd name="T8" fmla="*/ 0 60000 65536"/>
                <a:gd name="T9" fmla="*/ 0 w 28"/>
                <a:gd name="T10" fmla="*/ 0 h 83"/>
                <a:gd name="T11" fmla="*/ 28 w 28"/>
                <a:gd name="T12" fmla="*/ 83 h 83"/>
              </a:gdLst>
              <a:ahLst/>
              <a:cxnLst>
                <a:cxn ang="T6">
                  <a:pos x="T0" y="T1"/>
                </a:cxn>
                <a:cxn ang="T7">
                  <a:pos x="T2" y="T3"/>
                </a:cxn>
                <a:cxn ang="T8">
                  <a:pos x="T4" y="T5"/>
                </a:cxn>
              </a:cxnLst>
              <a:rect l="T9" t="T10" r="T11" b="T12"/>
              <a:pathLst>
                <a:path w="28" h="83">
                  <a:moveTo>
                    <a:pt x="0" y="0"/>
                  </a:moveTo>
                  <a:lnTo>
                    <a:pt x="14" y="42"/>
                  </a:lnTo>
                  <a:lnTo>
                    <a:pt x="28" y="8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27" name="Line 56"/>
            <p:cNvSpPr>
              <a:spLocks noChangeShapeType="1"/>
            </p:cNvSpPr>
            <p:nvPr/>
          </p:nvSpPr>
          <p:spPr bwMode="auto">
            <a:xfrm>
              <a:off x="4871873" y="3476364"/>
              <a:ext cx="33271"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8" name="Line 57"/>
            <p:cNvSpPr>
              <a:spLocks noChangeShapeType="1"/>
            </p:cNvSpPr>
            <p:nvPr/>
          </p:nvSpPr>
          <p:spPr bwMode="auto">
            <a:xfrm>
              <a:off x="4905144" y="3611424"/>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29" name="Line 58"/>
            <p:cNvSpPr>
              <a:spLocks noChangeShapeType="1"/>
            </p:cNvSpPr>
            <p:nvPr/>
          </p:nvSpPr>
          <p:spPr bwMode="auto">
            <a:xfrm>
              <a:off x="4931022" y="3766180"/>
              <a:ext cx="33271"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0" name="Freeform 59"/>
            <p:cNvSpPr>
              <a:spLocks/>
            </p:cNvSpPr>
            <p:nvPr/>
          </p:nvSpPr>
          <p:spPr bwMode="auto">
            <a:xfrm>
              <a:off x="4964293" y="3940632"/>
              <a:ext cx="34503" cy="192742"/>
            </a:xfrm>
            <a:custGeom>
              <a:avLst/>
              <a:gdLst>
                <a:gd name="T0" fmla="*/ 0 w 28"/>
                <a:gd name="T1" fmla="*/ 0 h 137"/>
                <a:gd name="T2" fmla="*/ 2147483647 w 28"/>
                <a:gd name="T3" fmla="*/ 2147483647 h 137"/>
                <a:gd name="T4" fmla="*/ 2147483647 w 28"/>
                <a:gd name="T5" fmla="*/ 2147483647 h 137"/>
                <a:gd name="T6" fmla="*/ 0 60000 65536"/>
                <a:gd name="T7" fmla="*/ 0 60000 65536"/>
                <a:gd name="T8" fmla="*/ 0 60000 65536"/>
                <a:gd name="T9" fmla="*/ 0 w 28"/>
                <a:gd name="T10" fmla="*/ 0 h 137"/>
                <a:gd name="T11" fmla="*/ 28 w 28"/>
                <a:gd name="T12" fmla="*/ 137 h 137"/>
              </a:gdLst>
              <a:ahLst/>
              <a:cxnLst>
                <a:cxn ang="T6">
                  <a:pos x="T0" y="T1"/>
                </a:cxn>
                <a:cxn ang="T7">
                  <a:pos x="T2" y="T3"/>
                </a:cxn>
                <a:cxn ang="T8">
                  <a:pos x="T4" y="T5"/>
                </a:cxn>
              </a:cxnLst>
              <a:rect l="T9" t="T10" r="T11" b="T12"/>
              <a:pathLst>
                <a:path w="28" h="137">
                  <a:moveTo>
                    <a:pt x="0" y="0"/>
                  </a:moveTo>
                  <a:lnTo>
                    <a:pt x="14" y="69"/>
                  </a:lnTo>
                  <a:lnTo>
                    <a:pt x="28" y="137"/>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31" name="Line 60"/>
            <p:cNvSpPr>
              <a:spLocks noChangeShapeType="1"/>
            </p:cNvSpPr>
            <p:nvPr/>
          </p:nvSpPr>
          <p:spPr bwMode="auto">
            <a:xfrm>
              <a:off x="4998796" y="4133374"/>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2" name="Line 61"/>
            <p:cNvSpPr>
              <a:spLocks noChangeShapeType="1"/>
            </p:cNvSpPr>
            <p:nvPr/>
          </p:nvSpPr>
          <p:spPr bwMode="auto">
            <a:xfrm>
              <a:off x="5032067" y="432752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3" name="Line 62"/>
            <p:cNvSpPr>
              <a:spLocks noChangeShapeType="1"/>
            </p:cNvSpPr>
            <p:nvPr/>
          </p:nvSpPr>
          <p:spPr bwMode="auto">
            <a:xfrm>
              <a:off x="5066571" y="453011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4" name="Line 63"/>
            <p:cNvSpPr>
              <a:spLocks noChangeShapeType="1"/>
            </p:cNvSpPr>
            <p:nvPr/>
          </p:nvSpPr>
          <p:spPr bwMode="auto">
            <a:xfrm>
              <a:off x="5099842" y="4732702"/>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5" name="Line 64"/>
            <p:cNvSpPr>
              <a:spLocks noChangeShapeType="1"/>
            </p:cNvSpPr>
            <p:nvPr/>
          </p:nvSpPr>
          <p:spPr bwMode="auto">
            <a:xfrm>
              <a:off x="5134345" y="4926850"/>
              <a:ext cx="33271"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6" name="Line 65"/>
            <p:cNvSpPr>
              <a:spLocks noChangeShapeType="1"/>
            </p:cNvSpPr>
            <p:nvPr/>
          </p:nvSpPr>
          <p:spPr bwMode="auto">
            <a:xfrm>
              <a:off x="5167616" y="5119592"/>
              <a:ext cx="34503"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7" name="Line 66"/>
            <p:cNvSpPr>
              <a:spLocks noChangeShapeType="1"/>
            </p:cNvSpPr>
            <p:nvPr/>
          </p:nvSpPr>
          <p:spPr bwMode="auto">
            <a:xfrm>
              <a:off x="5202120" y="5303892"/>
              <a:ext cx="33271"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8" name="Line 67"/>
            <p:cNvSpPr>
              <a:spLocks noChangeShapeType="1"/>
            </p:cNvSpPr>
            <p:nvPr/>
          </p:nvSpPr>
          <p:spPr bwMode="auto">
            <a:xfrm>
              <a:off x="5235391" y="5468496"/>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39" name="Freeform 68"/>
            <p:cNvSpPr>
              <a:spLocks/>
            </p:cNvSpPr>
            <p:nvPr/>
          </p:nvSpPr>
          <p:spPr bwMode="auto">
            <a:xfrm>
              <a:off x="5261269" y="5623252"/>
              <a:ext cx="34503" cy="144908"/>
            </a:xfrm>
            <a:custGeom>
              <a:avLst/>
              <a:gdLst>
                <a:gd name="T0" fmla="*/ 0 w 28"/>
                <a:gd name="T1" fmla="*/ 0 h 103"/>
                <a:gd name="T2" fmla="*/ 2147483647 w 28"/>
                <a:gd name="T3" fmla="*/ 2147483647 h 103"/>
                <a:gd name="T4" fmla="*/ 2147483647 w 28"/>
                <a:gd name="T5" fmla="*/ 2147483647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0"/>
                  </a:moveTo>
                  <a:lnTo>
                    <a:pt x="14" y="55"/>
                  </a:lnTo>
                  <a:lnTo>
                    <a:pt x="28" y="10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0" name="Line 69"/>
            <p:cNvSpPr>
              <a:spLocks noChangeShapeType="1"/>
            </p:cNvSpPr>
            <p:nvPr/>
          </p:nvSpPr>
          <p:spPr bwMode="auto">
            <a:xfrm>
              <a:off x="5295772"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1" name="Line 70"/>
            <p:cNvSpPr>
              <a:spLocks noChangeShapeType="1"/>
            </p:cNvSpPr>
            <p:nvPr/>
          </p:nvSpPr>
          <p:spPr bwMode="auto">
            <a:xfrm>
              <a:off x="5329043"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2" name="Line 71"/>
            <p:cNvSpPr>
              <a:spLocks noChangeShapeType="1"/>
            </p:cNvSpPr>
            <p:nvPr/>
          </p:nvSpPr>
          <p:spPr bwMode="auto">
            <a:xfrm>
              <a:off x="5363546"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3" name="Freeform 72"/>
            <p:cNvSpPr>
              <a:spLocks/>
            </p:cNvSpPr>
            <p:nvPr/>
          </p:nvSpPr>
          <p:spPr bwMode="auto">
            <a:xfrm>
              <a:off x="5396818" y="6097368"/>
              <a:ext cx="33271" cy="87226"/>
            </a:xfrm>
            <a:custGeom>
              <a:avLst/>
              <a:gdLst>
                <a:gd name="T0" fmla="*/ 0 w 27"/>
                <a:gd name="T1" fmla="*/ 0 h 62"/>
                <a:gd name="T2" fmla="*/ 2147483647 w 27"/>
                <a:gd name="T3" fmla="*/ 2147483647 h 62"/>
                <a:gd name="T4" fmla="*/ 2147483647 w 27"/>
                <a:gd name="T5" fmla="*/ 2147483647 h 62"/>
                <a:gd name="T6" fmla="*/ 0 60000 65536"/>
                <a:gd name="T7" fmla="*/ 0 60000 65536"/>
                <a:gd name="T8" fmla="*/ 0 60000 65536"/>
                <a:gd name="T9" fmla="*/ 0 w 27"/>
                <a:gd name="T10" fmla="*/ 0 h 62"/>
                <a:gd name="T11" fmla="*/ 27 w 27"/>
                <a:gd name="T12" fmla="*/ 62 h 62"/>
              </a:gdLst>
              <a:ahLst/>
              <a:cxnLst>
                <a:cxn ang="T6">
                  <a:pos x="T0" y="T1"/>
                </a:cxn>
                <a:cxn ang="T7">
                  <a:pos x="T2" y="T3"/>
                </a:cxn>
                <a:cxn ang="T8">
                  <a:pos x="T4" y="T5"/>
                </a:cxn>
              </a:cxnLst>
              <a:rect l="T9" t="T10" r="T11" b="T12"/>
              <a:pathLst>
                <a:path w="27" h="62">
                  <a:moveTo>
                    <a:pt x="0" y="0"/>
                  </a:moveTo>
                  <a:lnTo>
                    <a:pt x="14" y="34"/>
                  </a:lnTo>
                  <a:lnTo>
                    <a:pt x="27" y="62"/>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4" name="Freeform 73"/>
            <p:cNvSpPr>
              <a:spLocks/>
            </p:cNvSpPr>
            <p:nvPr/>
          </p:nvSpPr>
          <p:spPr bwMode="auto">
            <a:xfrm>
              <a:off x="5430089" y="6184594"/>
              <a:ext cx="34503" cy="67530"/>
            </a:xfrm>
            <a:custGeom>
              <a:avLst/>
              <a:gdLst>
                <a:gd name="T0" fmla="*/ 0 w 28"/>
                <a:gd name="T1" fmla="*/ 0 h 48"/>
                <a:gd name="T2" fmla="*/ 2147483647 w 28"/>
                <a:gd name="T3" fmla="*/ 2147483647 h 48"/>
                <a:gd name="T4" fmla="*/ 2147483647 w 28"/>
                <a:gd name="T5" fmla="*/ 2147483647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0"/>
                  </a:moveTo>
                  <a:lnTo>
                    <a:pt x="14" y="27"/>
                  </a:lnTo>
                  <a:lnTo>
                    <a:pt x="28"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5" name="Freeform 74"/>
            <p:cNvSpPr>
              <a:spLocks/>
            </p:cNvSpPr>
            <p:nvPr/>
          </p:nvSpPr>
          <p:spPr bwMode="auto">
            <a:xfrm>
              <a:off x="5464592" y="6252124"/>
              <a:ext cx="33271" cy="67530"/>
            </a:xfrm>
            <a:custGeom>
              <a:avLst/>
              <a:gdLst>
                <a:gd name="T0" fmla="*/ 0 w 27"/>
                <a:gd name="T1" fmla="*/ 0 h 48"/>
                <a:gd name="T2" fmla="*/ 2147483647 w 27"/>
                <a:gd name="T3" fmla="*/ 2147483647 h 48"/>
                <a:gd name="T4" fmla="*/ 2147483647 w 27"/>
                <a:gd name="T5" fmla="*/ 2147483647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0"/>
                  </a:moveTo>
                  <a:lnTo>
                    <a:pt x="14" y="27"/>
                  </a:lnTo>
                  <a:lnTo>
                    <a:pt x="27"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46" name="Line 75"/>
            <p:cNvSpPr>
              <a:spLocks noChangeShapeType="1"/>
            </p:cNvSpPr>
            <p:nvPr/>
          </p:nvSpPr>
          <p:spPr bwMode="auto">
            <a:xfrm>
              <a:off x="5497863" y="6319654"/>
              <a:ext cx="34503"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7" name="Line 76"/>
            <p:cNvSpPr>
              <a:spLocks noChangeShapeType="1"/>
            </p:cNvSpPr>
            <p:nvPr/>
          </p:nvSpPr>
          <p:spPr bwMode="auto">
            <a:xfrm>
              <a:off x="5532367" y="6367488"/>
              <a:ext cx="33271"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8" name="Line 77"/>
            <p:cNvSpPr>
              <a:spLocks noChangeShapeType="1"/>
            </p:cNvSpPr>
            <p:nvPr/>
          </p:nvSpPr>
          <p:spPr bwMode="auto">
            <a:xfrm>
              <a:off x="5565638" y="6406880"/>
              <a:ext cx="25878"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49" name="Line 78"/>
            <p:cNvSpPr>
              <a:spLocks noChangeShapeType="1"/>
            </p:cNvSpPr>
            <p:nvPr/>
          </p:nvSpPr>
          <p:spPr bwMode="auto">
            <a:xfrm>
              <a:off x="5591515"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0" name="Line 79"/>
            <p:cNvSpPr>
              <a:spLocks noChangeShapeType="1"/>
            </p:cNvSpPr>
            <p:nvPr/>
          </p:nvSpPr>
          <p:spPr bwMode="auto">
            <a:xfrm>
              <a:off x="5626019"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1" name="Line 80"/>
            <p:cNvSpPr>
              <a:spLocks noChangeShapeType="1"/>
            </p:cNvSpPr>
            <p:nvPr/>
          </p:nvSpPr>
          <p:spPr bwMode="auto">
            <a:xfrm>
              <a:off x="5659290"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2" name="Line 81"/>
            <p:cNvSpPr>
              <a:spLocks noChangeShapeType="1"/>
            </p:cNvSpPr>
            <p:nvPr/>
          </p:nvSpPr>
          <p:spPr bwMode="auto">
            <a:xfrm>
              <a:off x="5693793"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3" name="Line 82"/>
            <p:cNvSpPr>
              <a:spLocks noChangeShapeType="1"/>
            </p:cNvSpPr>
            <p:nvPr/>
          </p:nvSpPr>
          <p:spPr bwMode="auto">
            <a:xfrm>
              <a:off x="5727064"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4" name="Line 83"/>
            <p:cNvSpPr>
              <a:spLocks noChangeShapeType="1"/>
            </p:cNvSpPr>
            <p:nvPr/>
          </p:nvSpPr>
          <p:spPr bwMode="auto">
            <a:xfrm>
              <a:off x="5761568"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5" name="Line 84"/>
            <p:cNvSpPr>
              <a:spLocks noChangeShapeType="1"/>
            </p:cNvSpPr>
            <p:nvPr/>
          </p:nvSpPr>
          <p:spPr bwMode="auto">
            <a:xfrm>
              <a:off x="5794839"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56" name="Line 85"/>
            <p:cNvSpPr>
              <a:spLocks noChangeShapeType="1"/>
            </p:cNvSpPr>
            <p:nvPr/>
          </p:nvSpPr>
          <p:spPr bwMode="auto">
            <a:xfrm>
              <a:off x="5829342" y="6541940"/>
              <a:ext cx="33271" cy="140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557" name="Group 744"/>
          <p:cNvGrpSpPr>
            <a:grpSpLocks/>
          </p:cNvGrpSpPr>
          <p:nvPr/>
        </p:nvGrpSpPr>
        <p:grpSpPr bwMode="auto">
          <a:xfrm>
            <a:off x="1738507" y="1538288"/>
            <a:ext cx="1166812" cy="2557462"/>
            <a:chOff x="857224" y="2080503"/>
            <a:chExt cx="1167444" cy="3408910"/>
          </a:xfrm>
        </p:grpSpPr>
        <p:grpSp>
          <p:nvGrpSpPr>
            <p:cNvPr id="558" name="Group 574"/>
            <p:cNvGrpSpPr>
              <a:grpSpLocks/>
            </p:cNvGrpSpPr>
            <p:nvPr/>
          </p:nvGrpSpPr>
          <p:grpSpPr bwMode="auto">
            <a:xfrm>
              <a:off x="857224" y="2080503"/>
              <a:ext cx="1167444" cy="3408910"/>
              <a:chOff x="857224" y="2080503"/>
              <a:chExt cx="1167444" cy="3408910"/>
            </a:xfrm>
          </p:grpSpPr>
          <p:sp>
            <p:nvSpPr>
              <p:cNvPr id="573" name="Line 19"/>
              <p:cNvSpPr>
                <a:spLocks noChangeShapeType="1"/>
              </p:cNvSpPr>
              <p:nvPr/>
            </p:nvSpPr>
            <p:spPr bwMode="auto">
              <a:xfrm flipV="1">
                <a:off x="857224" y="5479565"/>
                <a:ext cx="34503"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 name="Line 20"/>
              <p:cNvSpPr>
                <a:spLocks noChangeShapeType="1"/>
              </p:cNvSpPr>
              <p:nvPr/>
            </p:nvSpPr>
            <p:spPr bwMode="auto">
              <a:xfrm flipV="1">
                <a:off x="891727" y="5469717"/>
                <a:ext cx="33271"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5" name="Line 21"/>
              <p:cNvSpPr>
                <a:spLocks noChangeShapeType="1"/>
              </p:cNvSpPr>
              <p:nvPr/>
            </p:nvSpPr>
            <p:spPr bwMode="auto">
              <a:xfrm flipV="1">
                <a:off x="924999" y="5459869"/>
                <a:ext cx="34503"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6" name="Line 22"/>
              <p:cNvSpPr>
                <a:spLocks noChangeShapeType="1"/>
              </p:cNvSpPr>
              <p:nvPr/>
            </p:nvSpPr>
            <p:spPr bwMode="auto">
              <a:xfrm flipV="1">
                <a:off x="959502" y="5451427"/>
                <a:ext cx="33271" cy="84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7" name="Line 23"/>
              <p:cNvSpPr>
                <a:spLocks noChangeShapeType="1"/>
              </p:cNvSpPr>
              <p:nvPr/>
            </p:nvSpPr>
            <p:spPr bwMode="auto">
              <a:xfrm flipV="1">
                <a:off x="992773" y="5431731"/>
                <a:ext cx="34503" cy="1969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8" name="Line 24"/>
              <p:cNvSpPr>
                <a:spLocks noChangeShapeType="1"/>
              </p:cNvSpPr>
              <p:nvPr/>
            </p:nvSpPr>
            <p:spPr bwMode="auto">
              <a:xfrm flipV="1">
                <a:off x="1027276" y="5412035"/>
                <a:ext cx="33271" cy="1969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9" name="Line 25"/>
              <p:cNvSpPr>
                <a:spLocks noChangeShapeType="1"/>
              </p:cNvSpPr>
              <p:nvPr/>
            </p:nvSpPr>
            <p:spPr bwMode="auto">
              <a:xfrm flipV="1">
                <a:off x="1060548" y="5382491"/>
                <a:ext cx="34503" cy="2954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0" name="Line 26"/>
              <p:cNvSpPr>
                <a:spLocks noChangeShapeType="1"/>
              </p:cNvSpPr>
              <p:nvPr/>
            </p:nvSpPr>
            <p:spPr bwMode="auto">
              <a:xfrm flipV="1">
                <a:off x="1095051" y="5354353"/>
                <a:ext cx="33271" cy="2813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1" name="Line 27"/>
              <p:cNvSpPr>
                <a:spLocks noChangeShapeType="1"/>
              </p:cNvSpPr>
              <p:nvPr/>
            </p:nvSpPr>
            <p:spPr bwMode="auto">
              <a:xfrm flipV="1">
                <a:off x="1128322" y="5314961"/>
                <a:ext cx="25878" cy="3939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2" name="Line 28"/>
              <p:cNvSpPr>
                <a:spLocks noChangeShapeType="1"/>
              </p:cNvSpPr>
              <p:nvPr/>
            </p:nvSpPr>
            <p:spPr bwMode="auto">
              <a:xfrm flipV="1">
                <a:off x="1154200" y="5267127"/>
                <a:ext cx="33271" cy="4783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 name="Freeform 29"/>
              <p:cNvSpPr>
                <a:spLocks/>
              </p:cNvSpPr>
              <p:nvPr/>
            </p:nvSpPr>
            <p:spPr bwMode="auto">
              <a:xfrm>
                <a:off x="1187471" y="5199597"/>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4" name="Freeform 30"/>
              <p:cNvSpPr>
                <a:spLocks/>
              </p:cNvSpPr>
              <p:nvPr/>
            </p:nvSpPr>
            <p:spPr bwMode="auto">
              <a:xfrm>
                <a:off x="1221974" y="5132067"/>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5" name="Freeform 31"/>
              <p:cNvSpPr>
                <a:spLocks/>
              </p:cNvSpPr>
              <p:nvPr/>
            </p:nvSpPr>
            <p:spPr bwMode="auto">
              <a:xfrm>
                <a:off x="1255245" y="5044841"/>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86" name="Line 32"/>
              <p:cNvSpPr>
                <a:spLocks noChangeShapeType="1"/>
              </p:cNvSpPr>
              <p:nvPr/>
            </p:nvSpPr>
            <p:spPr bwMode="auto">
              <a:xfrm flipV="1">
                <a:off x="1289749" y="4947767"/>
                <a:ext cx="33271" cy="9707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7" name="Line 33"/>
              <p:cNvSpPr>
                <a:spLocks noChangeShapeType="1"/>
              </p:cNvSpPr>
              <p:nvPr/>
            </p:nvSpPr>
            <p:spPr bwMode="auto">
              <a:xfrm flipV="1">
                <a:off x="1323020" y="4840845"/>
                <a:ext cx="34503" cy="10692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8" name="Line 34"/>
              <p:cNvSpPr>
                <a:spLocks noChangeShapeType="1"/>
              </p:cNvSpPr>
              <p:nvPr/>
            </p:nvSpPr>
            <p:spPr bwMode="auto">
              <a:xfrm flipV="1">
                <a:off x="1357523" y="4715633"/>
                <a:ext cx="33271" cy="12521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9" name="Freeform 35"/>
              <p:cNvSpPr>
                <a:spLocks/>
              </p:cNvSpPr>
              <p:nvPr/>
            </p:nvSpPr>
            <p:spPr bwMode="auto">
              <a:xfrm>
                <a:off x="1390794" y="4570725"/>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0" name="Line 36"/>
              <p:cNvSpPr>
                <a:spLocks noChangeShapeType="1"/>
              </p:cNvSpPr>
              <p:nvPr/>
            </p:nvSpPr>
            <p:spPr bwMode="auto">
              <a:xfrm flipV="1">
                <a:off x="1425298" y="4415969"/>
                <a:ext cx="33271" cy="15475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1" name="Line 37"/>
              <p:cNvSpPr>
                <a:spLocks noChangeShapeType="1"/>
              </p:cNvSpPr>
              <p:nvPr/>
            </p:nvSpPr>
            <p:spPr bwMode="auto">
              <a:xfrm flipV="1">
                <a:off x="1458569" y="4251365"/>
                <a:ext cx="25878" cy="16460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2" name="Line 38"/>
              <p:cNvSpPr>
                <a:spLocks noChangeShapeType="1"/>
              </p:cNvSpPr>
              <p:nvPr/>
            </p:nvSpPr>
            <p:spPr bwMode="auto">
              <a:xfrm flipV="1">
                <a:off x="1484446" y="4067065"/>
                <a:ext cx="33271" cy="18430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3" name="Line 39"/>
              <p:cNvSpPr>
                <a:spLocks noChangeShapeType="1"/>
              </p:cNvSpPr>
              <p:nvPr/>
            </p:nvSpPr>
            <p:spPr bwMode="auto">
              <a:xfrm flipV="1">
                <a:off x="1517718" y="3874323"/>
                <a:ext cx="34503" cy="19274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4" name="Line 40"/>
              <p:cNvSpPr>
                <a:spLocks noChangeShapeType="1"/>
              </p:cNvSpPr>
              <p:nvPr/>
            </p:nvSpPr>
            <p:spPr bwMode="auto">
              <a:xfrm flipV="1">
                <a:off x="1552221" y="3680175"/>
                <a:ext cx="33271" cy="1941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5" name="Line 41"/>
              <p:cNvSpPr>
                <a:spLocks noChangeShapeType="1"/>
              </p:cNvSpPr>
              <p:nvPr/>
            </p:nvSpPr>
            <p:spPr bwMode="auto">
              <a:xfrm flipV="1">
                <a:off x="1585492" y="3477585"/>
                <a:ext cx="34503" cy="20259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6" name="Line 42"/>
              <p:cNvSpPr>
                <a:spLocks noChangeShapeType="1"/>
              </p:cNvSpPr>
              <p:nvPr/>
            </p:nvSpPr>
            <p:spPr bwMode="auto">
              <a:xfrm flipV="1">
                <a:off x="1619995" y="3274995"/>
                <a:ext cx="33271" cy="20259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7" name="Line 43"/>
              <p:cNvSpPr>
                <a:spLocks noChangeShapeType="1"/>
              </p:cNvSpPr>
              <p:nvPr/>
            </p:nvSpPr>
            <p:spPr bwMode="auto">
              <a:xfrm flipV="1">
                <a:off x="1653267" y="3080847"/>
                <a:ext cx="34503" cy="1941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98" name="Freeform 44"/>
              <p:cNvSpPr>
                <a:spLocks/>
              </p:cNvSpPr>
              <p:nvPr/>
            </p:nvSpPr>
            <p:spPr bwMode="auto">
              <a:xfrm>
                <a:off x="1687770" y="2888105"/>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99" name="Line 45"/>
              <p:cNvSpPr>
                <a:spLocks noChangeShapeType="1"/>
              </p:cNvSpPr>
              <p:nvPr/>
            </p:nvSpPr>
            <p:spPr bwMode="auto">
              <a:xfrm flipV="1">
                <a:off x="1721041" y="2713653"/>
                <a:ext cx="34503" cy="17445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0" name="Line 46"/>
              <p:cNvSpPr>
                <a:spLocks noChangeShapeType="1"/>
              </p:cNvSpPr>
              <p:nvPr/>
            </p:nvSpPr>
            <p:spPr bwMode="auto">
              <a:xfrm flipV="1">
                <a:off x="1755544" y="2558897"/>
                <a:ext cx="33271" cy="15475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01" name="Group 555"/>
              <p:cNvGrpSpPr>
                <a:grpSpLocks/>
              </p:cNvGrpSpPr>
              <p:nvPr/>
            </p:nvGrpSpPr>
            <p:grpSpPr bwMode="auto">
              <a:xfrm>
                <a:off x="1788816" y="2080503"/>
                <a:ext cx="235852" cy="478394"/>
                <a:chOff x="1949427" y="2080503"/>
                <a:chExt cx="235852" cy="478394"/>
              </a:xfrm>
            </p:grpSpPr>
            <p:sp>
              <p:nvSpPr>
                <p:cNvPr id="602" name="Line 47"/>
                <p:cNvSpPr>
                  <a:spLocks noChangeShapeType="1"/>
                </p:cNvSpPr>
                <p:nvPr/>
              </p:nvSpPr>
              <p:spPr bwMode="auto">
                <a:xfrm flipV="1">
                  <a:off x="1949427" y="2423837"/>
                  <a:ext cx="25878" cy="13506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3" name="Freeform 48"/>
                <p:cNvSpPr>
                  <a:spLocks/>
                </p:cNvSpPr>
                <p:nvPr/>
              </p:nvSpPr>
              <p:spPr bwMode="auto">
                <a:xfrm>
                  <a:off x="1975304" y="2307067"/>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04" name="Line 114"/>
                <p:cNvSpPr>
                  <a:spLocks noChangeShapeType="1"/>
                </p:cNvSpPr>
                <p:nvPr/>
              </p:nvSpPr>
              <p:spPr bwMode="auto">
                <a:xfrm rot="21007057" flipV="1">
                  <a:off x="1980550" y="2405368"/>
                  <a:ext cx="15020" cy="4277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5" name="Line 115"/>
                <p:cNvSpPr>
                  <a:spLocks noChangeShapeType="1"/>
                </p:cNvSpPr>
                <p:nvPr/>
              </p:nvSpPr>
              <p:spPr bwMode="auto">
                <a:xfrm rot="21007057" flipV="1">
                  <a:off x="1988796" y="2369786"/>
                  <a:ext cx="7510" cy="3422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6" name="Line 116"/>
                <p:cNvSpPr>
                  <a:spLocks noChangeShapeType="1"/>
                </p:cNvSpPr>
                <p:nvPr/>
              </p:nvSpPr>
              <p:spPr bwMode="auto">
                <a:xfrm rot="21007057" flipV="1">
                  <a:off x="1990265" y="2334140"/>
                  <a:ext cx="15020" cy="3422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7" name="Line 117"/>
                <p:cNvSpPr>
                  <a:spLocks noChangeShapeType="1"/>
                </p:cNvSpPr>
                <p:nvPr/>
              </p:nvSpPr>
              <p:spPr bwMode="auto">
                <a:xfrm rot="21007057" flipV="1">
                  <a:off x="1999294" y="2299062"/>
                  <a:ext cx="15020" cy="32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8" name="Line 118"/>
                <p:cNvSpPr>
                  <a:spLocks noChangeShapeType="1"/>
                </p:cNvSpPr>
                <p:nvPr/>
              </p:nvSpPr>
              <p:spPr bwMode="auto">
                <a:xfrm rot="21007057" flipV="1">
                  <a:off x="2009058" y="2271254"/>
                  <a:ext cx="15020" cy="2566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09" name="Freeform 119"/>
                <p:cNvSpPr>
                  <a:spLocks/>
                </p:cNvSpPr>
                <p:nvPr/>
              </p:nvSpPr>
              <p:spPr bwMode="auto">
                <a:xfrm rot="-592943">
                  <a:off x="2018717" y="2234900"/>
                  <a:ext cx="15020" cy="34220"/>
                </a:xfrm>
                <a:custGeom>
                  <a:avLst/>
                  <a:gdLst>
                    <a:gd name="T0" fmla="*/ 0 w 14"/>
                    <a:gd name="T1" fmla="*/ 2147483647 h 28"/>
                    <a:gd name="T2" fmla="*/ 2147483647 w 14"/>
                    <a:gd name="T3" fmla="*/ 2147483647 h 28"/>
                    <a:gd name="T4" fmla="*/ 2147483647 w 14"/>
                    <a:gd name="T5" fmla="*/ 0 h 28"/>
                    <a:gd name="T6" fmla="*/ 0 60000 65536"/>
                    <a:gd name="T7" fmla="*/ 0 60000 65536"/>
                    <a:gd name="T8" fmla="*/ 0 60000 65536"/>
                    <a:gd name="T9" fmla="*/ 0 w 14"/>
                    <a:gd name="T10" fmla="*/ 0 h 28"/>
                    <a:gd name="T11" fmla="*/ 14 w 14"/>
                    <a:gd name="T12" fmla="*/ 28 h 28"/>
                  </a:gdLst>
                  <a:ahLst/>
                  <a:cxnLst>
                    <a:cxn ang="T6">
                      <a:pos x="T0" y="T1"/>
                    </a:cxn>
                    <a:cxn ang="T7">
                      <a:pos x="T2" y="T3"/>
                    </a:cxn>
                    <a:cxn ang="T8">
                      <a:pos x="T4" y="T5"/>
                    </a:cxn>
                  </a:cxnLst>
                  <a:rect l="T9" t="T10" r="T11" b="T12"/>
                  <a:pathLst>
                    <a:path w="14" h="28">
                      <a:moveTo>
                        <a:pt x="0" y="28"/>
                      </a:moveTo>
                      <a:lnTo>
                        <a:pt x="7" y="14"/>
                      </a:lnTo>
                      <a:lnTo>
                        <a:pt x="14" y="0"/>
                      </a:lnTo>
                    </a:path>
                  </a:pathLst>
                </a:custGeom>
                <a:solidFill>
                  <a:srgbClr val="00FF00"/>
                </a:solidFill>
                <a:ln w="57150" cap="rnd">
                  <a:solidFill>
                    <a:srgbClr val="66FF33"/>
                  </a:solidFill>
                  <a:round/>
                  <a:headEnd/>
                  <a:tailEnd/>
                </a:ln>
              </p:spPr>
              <p:txBody>
                <a:bodyPr/>
                <a:lstStyle/>
                <a:p>
                  <a:endParaRPr lang="en-US"/>
                </a:p>
              </p:txBody>
            </p:sp>
            <p:sp>
              <p:nvSpPr>
                <p:cNvPr id="610" name="Line 120"/>
                <p:cNvSpPr>
                  <a:spLocks noChangeShapeType="1"/>
                </p:cNvSpPr>
                <p:nvPr/>
              </p:nvSpPr>
              <p:spPr bwMode="auto">
                <a:xfrm rot="21007057" flipV="1">
                  <a:off x="2028375" y="2207101"/>
                  <a:ext cx="15020" cy="2566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1" name="Freeform 121"/>
                <p:cNvSpPr>
                  <a:spLocks/>
                </p:cNvSpPr>
                <p:nvPr/>
              </p:nvSpPr>
              <p:spPr bwMode="auto">
                <a:xfrm rot="-592943">
                  <a:off x="2039454" y="2187178"/>
                  <a:ext cx="21458" cy="17110"/>
                </a:xfrm>
                <a:custGeom>
                  <a:avLst/>
                  <a:gdLst>
                    <a:gd name="T0" fmla="*/ 0 w 20"/>
                    <a:gd name="T1" fmla="*/ 2147483647 h 14"/>
                    <a:gd name="T2" fmla="*/ 2147483647 w 20"/>
                    <a:gd name="T3" fmla="*/ 2147483647 h 14"/>
                    <a:gd name="T4" fmla="*/ 2147483647 w 20"/>
                    <a:gd name="T5" fmla="*/ 0 h 14"/>
                    <a:gd name="T6" fmla="*/ 0 60000 65536"/>
                    <a:gd name="T7" fmla="*/ 0 60000 65536"/>
                    <a:gd name="T8" fmla="*/ 0 60000 65536"/>
                    <a:gd name="T9" fmla="*/ 0 w 20"/>
                    <a:gd name="T10" fmla="*/ 0 h 14"/>
                    <a:gd name="T11" fmla="*/ 20 w 20"/>
                    <a:gd name="T12" fmla="*/ 14 h 14"/>
                  </a:gdLst>
                  <a:ahLst/>
                  <a:cxnLst>
                    <a:cxn ang="T6">
                      <a:pos x="T0" y="T1"/>
                    </a:cxn>
                    <a:cxn ang="T7">
                      <a:pos x="T2" y="T3"/>
                    </a:cxn>
                    <a:cxn ang="T8">
                      <a:pos x="T4" y="T5"/>
                    </a:cxn>
                  </a:cxnLst>
                  <a:rect l="T9" t="T10" r="T11" b="T12"/>
                  <a:pathLst>
                    <a:path w="20" h="14">
                      <a:moveTo>
                        <a:pt x="0" y="14"/>
                      </a:moveTo>
                      <a:lnTo>
                        <a:pt x="6" y="7"/>
                      </a:lnTo>
                      <a:lnTo>
                        <a:pt x="20" y="0"/>
                      </a:lnTo>
                    </a:path>
                  </a:pathLst>
                </a:custGeom>
                <a:solidFill>
                  <a:srgbClr val="00FF00"/>
                </a:solidFill>
                <a:ln w="57150" cap="rnd">
                  <a:solidFill>
                    <a:srgbClr val="66FF33"/>
                  </a:solidFill>
                  <a:round/>
                  <a:headEnd/>
                  <a:tailEnd/>
                </a:ln>
              </p:spPr>
              <p:txBody>
                <a:bodyPr/>
                <a:lstStyle/>
                <a:p>
                  <a:endParaRPr lang="en-US"/>
                </a:p>
              </p:txBody>
            </p:sp>
            <p:sp>
              <p:nvSpPr>
                <p:cNvPr id="612" name="Freeform 122"/>
                <p:cNvSpPr>
                  <a:spLocks/>
                </p:cNvSpPr>
                <p:nvPr/>
              </p:nvSpPr>
              <p:spPr bwMode="auto">
                <a:xfrm rot="-592943">
                  <a:off x="2057076" y="2159913"/>
                  <a:ext cx="15020" cy="24443"/>
                </a:xfrm>
                <a:custGeom>
                  <a:avLst/>
                  <a:gdLst>
                    <a:gd name="T0" fmla="*/ 0 w 14"/>
                    <a:gd name="T1" fmla="*/ 2147483647 h 20"/>
                    <a:gd name="T2" fmla="*/ 2147483647 w 14"/>
                    <a:gd name="T3" fmla="*/ 2147483647 h 20"/>
                    <a:gd name="T4" fmla="*/ 2147483647 w 14"/>
                    <a:gd name="T5" fmla="*/ 0 h 20"/>
                    <a:gd name="T6" fmla="*/ 0 60000 65536"/>
                    <a:gd name="T7" fmla="*/ 0 60000 65536"/>
                    <a:gd name="T8" fmla="*/ 0 60000 65536"/>
                    <a:gd name="T9" fmla="*/ 0 w 14"/>
                    <a:gd name="T10" fmla="*/ 0 h 20"/>
                    <a:gd name="T11" fmla="*/ 14 w 14"/>
                    <a:gd name="T12" fmla="*/ 20 h 20"/>
                  </a:gdLst>
                  <a:ahLst/>
                  <a:cxnLst>
                    <a:cxn ang="T6">
                      <a:pos x="T0" y="T1"/>
                    </a:cxn>
                    <a:cxn ang="T7">
                      <a:pos x="T2" y="T3"/>
                    </a:cxn>
                    <a:cxn ang="T8">
                      <a:pos x="T4" y="T5"/>
                    </a:cxn>
                  </a:cxnLst>
                  <a:rect l="T9" t="T10" r="T11" b="T12"/>
                  <a:pathLst>
                    <a:path w="14" h="20">
                      <a:moveTo>
                        <a:pt x="0" y="20"/>
                      </a:moveTo>
                      <a:lnTo>
                        <a:pt x="7" y="6"/>
                      </a:lnTo>
                      <a:lnTo>
                        <a:pt x="14" y="0"/>
                      </a:lnTo>
                    </a:path>
                  </a:pathLst>
                </a:custGeom>
                <a:solidFill>
                  <a:srgbClr val="00FF00"/>
                </a:solidFill>
                <a:ln w="57150" cap="rnd">
                  <a:solidFill>
                    <a:srgbClr val="66FF33"/>
                  </a:solidFill>
                  <a:round/>
                  <a:headEnd/>
                  <a:tailEnd/>
                </a:ln>
              </p:spPr>
              <p:txBody>
                <a:bodyPr/>
                <a:lstStyle/>
                <a:p>
                  <a:endParaRPr lang="en-US"/>
                </a:p>
              </p:txBody>
            </p:sp>
            <p:sp>
              <p:nvSpPr>
                <p:cNvPr id="613" name="Line 123"/>
                <p:cNvSpPr>
                  <a:spLocks noChangeShapeType="1"/>
                </p:cNvSpPr>
                <p:nvPr/>
              </p:nvSpPr>
              <p:spPr bwMode="auto">
                <a:xfrm rot="21007057" flipV="1">
                  <a:off x="2068307" y="2140533"/>
                  <a:ext cx="15020" cy="1711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4" name="Line 124"/>
                <p:cNvSpPr>
                  <a:spLocks noChangeShapeType="1"/>
                </p:cNvSpPr>
                <p:nvPr/>
              </p:nvSpPr>
              <p:spPr bwMode="auto">
                <a:xfrm rot="21007057" flipV="1">
                  <a:off x="2080112" y="2120455"/>
                  <a:ext cx="22531" cy="1711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5" name="Line 125"/>
                <p:cNvSpPr>
                  <a:spLocks noChangeShapeType="1"/>
                </p:cNvSpPr>
                <p:nvPr/>
              </p:nvSpPr>
              <p:spPr bwMode="auto">
                <a:xfrm rot="21007057" flipV="1">
                  <a:off x="2100106" y="2108223"/>
                  <a:ext cx="22531" cy="855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6" name="Line 126"/>
                <p:cNvSpPr>
                  <a:spLocks noChangeShapeType="1"/>
                </p:cNvSpPr>
                <p:nvPr/>
              </p:nvSpPr>
              <p:spPr bwMode="auto">
                <a:xfrm rot="21007057" flipV="1">
                  <a:off x="2120890" y="2096573"/>
                  <a:ext cx="15020" cy="855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7" name="Line 127"/>
                <p:cNvSpPr>
                  <a:spLocks noChangeShapeType="1"/>
                </p:cNvSpPr>
                <p:nvPr/>
              </p:nvSpPr>
              <p:spPr bwMode="auto">
                <a:xfrm rot="-592943">
                  <a:off x="2135003" y="2093405"/>
                  <a:ext cx="22531" cy="122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18" name="Freeform 128"/>
                <p:cNvSpPr>
                  <a:spLocks/>
                </p:cNvSpPr>
                <p:nvPr/>
              </p:nvSpPr>
              <p:spPr bwMode="auto">
                <a:xfrm rot="-592943">
                  <a:off x="2156311" y="2080503"/>
                  <a:ext cx="28968" cy="8555"/>
                </a:xfrm>
                <a:custGeom>
                  <a:avLst/>
                  <a:gdLst>
                    <a:gd name="T0" fmla="*/ 0 w 27"/>
                    <a:gd name="T1" fmla="*/ 2147483647 h 7"/>
                    <a:gd name="T2" fmla="*/ 2147483647 w 27"/>
                    <a:gd name="T3" fmla="*/ 0 h 7"/>
                    <a:gd name="T4" fmla="*/ 2147483647 w 27"/>
                    <a:gd name="T5" fmla="*/ 0 h 7"/>
                    <a:gd name="T6" fmla="*/ 0 60000 65536"/>
                    <a:gd name="T7" fmla="*/ 0 60000 65536"/>
                    <a:gd name="T8" fmla="*/ 0 60000 65536"/>
                    <a:gd name="T9" fmla="*/ 0 w 27"/>
                    <a:gd name="T10" fmla="*/ 0 h 7"/>
                    <a:gd name="T11" fmla="*/ 27 w 27"/>
                    <a:gd name="T12" fmla="*/ 7 h 7"/>
                  </a:gdLst>
                  <a:ahLst/>
                  <a:cxnLst>
                    <a:cxn ang="T6">
                      <a:pos x="T0" y="T1"/>
                    </a:cxn>
                    <a:cxn ang="T7">
                      <a:pos x="T2" y="T3"/>
                    </a:cxn>
                    <a:cxn ang="T8">
                      <a:pos x="T4" y="T5"/>
                    </a:cxn>
                  </a:cxnLst>
                  <a:rect l="T9" t="T10" r="T11" b="T12"/>
                  <a:pathLst>
                    <a:path w="27" h="7">
                      <a:moveTo>
                        <a:pt x="0" y="7"/>
                      </a:moveTo>
                      <a:lnTo>
                        <a:pt x="13" y="0"/>
                      </a:lnTo>
                      <a:lnTo>
                        <a:pt x="27" y="0"/>
                      </a:lnTo>
                    </a:path>
                  </a:pathLst>
                </a:custGeom>
                <a:solidFill>
                  <a:srgbClr val="00FF00"/>
                </a:solidFill>
                <a:ln w="57150" cap="rnd">
                  <a:solidFill>
                    <a:srgbClr val="66FF33"/>
                  </a:solidFill>
                  <a:round/>
                  <a:headEnd/>
                  <a:tailEnd/>
                </a:ln>
              </p:spPr>
              <p:txBody>
                <a:bodyPr/>
                <a:lstStyle/>
                <a:p>
                  <a:endParaRPr lang="en-US"/>
                </a:p>
              </p:txBody>
            </p:sp>
          </p:grpSp>
        </p:grpSp>
        <p:sp>
          <p:nvSpPr>
            <p:cNvPr id="559" name="Line 9"/>
            <p:cNvSpPr>
              <a:spLocks noChangeShapeType="1"/>
            </p:cNvSpPr>
            <p:nvPr/>
          </p:nvSpPr>
          <p:spPr bwMode="auto">
            <a:xfrm rot="20466958" flipV="1">
              <a:off x="1856000" y="2247884"/>
              <a:ext cx="18533"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0" name="Line 10"/>
            <p:cNvSpPr>
              <a:spLocks noChangeShapeType="1"/>
            </p:cNvSpPr>
            <p:nvPr/>
          </p:nvSpPr>
          <p:spPr bwMode="auto">
            <a:xfrm rot="20466958" flipV="1">
              <a:off x="1869270" y="2226967"/>
              <a:ext cx="9266"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1" name="Line 11"/>
            <p:cNvSpPr>
              <a:spLocks noChangeShapeType="1"/>
            </p:cNvSpPr>
            <p:nvPr/>
          </p:nvSpPr>
          <p:spPr bwMode="auto">
            <a:xfrm rot="20466958" flipV="1">
              <a:off x="1872480" y="2207722"/>
              <a:ext cx="9266"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2" name="Line 12"/>
            <p:cNvSpPr>
              <a:spLocks noChangeShapeType="1"/>
            </p:cNvSpPr>
            <p:nvPr/>
          </p:nvSpPr>
          <p:spPr bwMode="auto">
            <a:xfrm rot="20466958" flipV="1">
              <a:off x="1876768" y="2194957"/>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3" name="Line 13"/>
            <p:cNvSpPr>
              <a:spLocks noChangeShapeType="1"/>
            </p:cNvSpPr>
            <p:nvPr/>
          </p:nvSpPr>
          <p:spPr bwMode="auto">
            <a:xfrm rot="20466958" flipV="1">
              <a:off x="1892292" y="2171518"/>
              <a:ext cx="926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4" name="Line 14"/>
            <p:cNvSpPr>
              <a:spLocks noChangeShapeType="1"/>
            </p:cNvSpPr>
            <p:nvPr/>
          </p:nvSpPr>
          <p:spPr bwMode="auto">
            <a:xfrm rot="20466958" flipV="1">
              <a:off x="1896295" y="2159186"/>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5" name="Line 15"/>
            <p:cNvSpPr>
              <a:spLocks noChangeShapeType="1"/>
            </p:cNvSpPr>
            <p:nvPr/>
          </p:nvSpPr>
          <p:spPr bwMode="auto">
            <a:xfrm rot="20466958" flipV="1">
              <a:off x="1911301" y="2146565"/>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6" name="Line 16"/>
            <p:cNvSpPr>
              <a:spLocks noChangeShapeType="1"/>
            </p:cNvSpPr>
            <p:nvPr/>
          </p:nvSpPr>
          <p:spPr bwMode="auto">
            <a:xfrm rot="20466958" flipV="1">
              <a:off x="1917290" y="2135443"/>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7" name="Line 17"/>
            <p:cNvSpPr>
              <a:spLocks noChangeShapeType="1"/>
            </p:cNvSpPr>
            <p:nvPr/>
          </p:nvSpPr>
          <p:spPr bwMode="auto">
            <a:xfrm rot="20466958" flipV="1">
              <a:off x="1922968" y="2122446"/>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8" name="Line 18"/>
            <p:cNvSpPr>
              <a:spLocks noChangeShapeType="1"/>
            </p:cNvSpPr>
            <p:nvPr/>
          </p:nvSpPr>
          <p:spPr bwMode="auto">
            <a:xfrm rot="20466958" flipV="1">
              <a:off x="1940228" y="2109450"/>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69" name="Line 19"/>
            <p:cNvSpPr>
              <a:spLocks noChangeShapeType="1"/>
            </p:cNvSpPr>
            <p:nvPr/>
          </p:nvSpPr>
          <p:spPr bwMode="auto">
            <a:xfrm rot="-1133042">
              <a:off x="1947954" y="2106624"/>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0" name="Line 20"/>
            <p:cNvSpPr>
              <a:spLocks noChangeShapeType="1"/>
            </p:cNvSpPr>
            <p:nvPr/>
          </p:nvSpPr>
          <p:spPr bwMode="auto">
            <a:xfrm rot="-1133042">
              <a:off x="1956472" y="2102126"/>
              <a:ext cx="18533"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1" name="Line 21"/>
            <p:cNvSpPr>
              <a:spLocks noChangeShapeType="1"/>
            </p:cNvSpPr>
            <p:nvPr/>
          </p:nvSpPr>
          <p:spPr bwMode="auto">
            <a:xfrm rot="-1133042">
              <a:off x="1974256" y="2097627"/>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2" name="Line 22"/>
            <p:cNvSpPr>
              <a:spLocks noChangeShapeType="1"/>
            </p:cNvSpPr>
            <p:nvPr/>
          </p:nvSpPr>
          <p:spPr bwMode="auto">
            <a:xfrm rot="-1133042">
              <a:off x="1982712" y="2092754"/>
              <a:ext cx="2084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619" name="Group 941"/>
          <p:cNvGrpSpPr>
            <a:grpSpLocks/>
          </p:cNvGrpSpPr>
          <p:nvPr/>
        </p:nvGrpSpPr>
        <p:grpSpPr bwMode="auto">
          <a:xfrm>
            <a:off x="2884682" y="1533526"/>
            <a:ext cx="1977604" cy="555625"/>
            <a:chOff x="2003793" y="2073060"/>
            <a:chExt cx="1042120" cy="741815"/>
          </a:xfrm>
        </p:grpSpPr>
        <p:sp>
          <p:nvSpPr>
            <p:cNvPr id="620" name="Freeform 23"/>
            <p:cNvSpPr>
              <a:spLocks/>
            </p:cNvSpPr>
            <p:nvPr/>
          </p:nvSpPr>
          <p:spPr bwMode="auto">
            <a:xfrm rot="-1133042">
              <a:off x="2003793" y="2087707"/>
              <a:ext cx="9266" cy="8585"/>
            </a:xfrm>
            <a:custGeom>
              <a:avLst/>
              <a:gdLst>
                <a:gd name="T0" fmla="*/ 0 w 4"/>
                <a:gd name="T1" fmla="*/ 0 h 4"/>
                <a:gd name="T2" fmla="*/ 2147483647 w 4"/>
                <a:gd name="T3" fmla="*/ 0 h 4"/>
                <a:gd name="T4" fmla="*/ 2147483647 w 4"/>
                <a:gd name="T5" fmla="*/ 2147483647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0" y="0"/>
                  </a:moveTo>
                  <a:lnTo>
                    <a:pt x="4" y="0"/>
                  </a:lnTo>
                  <a:lnTo>
                    <a:pt x="4"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1" name="Line 24"/>
            <p:cNvSpPr>
              <a:spLocks noChangeShapeType="1"/>
            </p:cNvSpPr>
            <p:nvPr/>
          </p:nvSpPr>
          <p:spPr bwMode="auto">
            <a:xfrm rot="-1133042">
              <a:off x="2014297" y="2093004"/>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2" name="Line 25"/>
            <p:cNvSpPr>
              <a:spLocks noChangeShapeType="1"/>
            </p:cNvSpPr>
            <p:nvPr/>
          </p:nvSpPr>
          <p:spPr bwMode="auto">
            <a:xfrm rot="-1133042">
              <a:off x="2023857" y="2088332"/>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3" name="Line 26"/>
            <p:cNvSpPr>
              <a:spLocks noChangeShapeType="1"/>
            </p:cNvSpPr>
            <p:nvPr/>
          </p:nvSpPr>
          <p:spPr bwMode="auto">
            <a:xfrm rot="-1133042">
              <a:off x="2045747" y="2091350"/>
              <a:ext cx="11583"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4" name="Line 27"/>
            <p:cNvSpPr>
              <a:spLocks noChangeShapeType="1"/>
            </p:cNvSpPr>
            <p:nvPr/>
          </p:nvSpPr>
          <p:spPr bwMode="auto">
            <a:xfrm rot="-1133042">
              <a:off x="2060937" y="2104453"/>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 name="Line 28"/>
            <p:cNvSpPr>
              <a:spLocks noChangeShapeType="1"/>
            </p:cNvSpPr>
            <p:nvPr/>
          </p:nvSpPr>
          <p:spPr bwMode="auto">
            <a:xfrm rot="-1133042">
              <a:off x="2073970" y="2107788"/>
              <a:ext cx="18533"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626" name="Group 1186"/>
            <p:cNvGrpSpPr>
              <a:grpSpLocks/>
            </p:cNvGrpSpPr>
            <p:nvPr/>
          </p:nvGrpSpPr>
          <p:grpSpPr bwMode="auto">
            <a:xfrm>
              <a:off x="2227872" y="2145506"/>
              <a:ext cx="818041" cy="669369"/>
              <a:chOff x="2227872" y="2145506"/>
              <a:chExt cx="818041" cy="669369"/>
            </a:xfrm>
          </p:grpSpPr>
          <p:sp>
            <p:nvSpPr>
              <p:cNvPr id="628" name="Line 40"/>
              <p:cNvSpPr>
                <a:spLocks noChangeShapeType="1"/>
              </p:cNvSpPr>
              <p:nvPr/>
            </p:nvSpPr>
            <p:spPr bwMode="auto">
              <a:xfrm rot="-1829385" flipH="1" flipV="1">
                <a:off x="2971572" y="2651808"/>
                <a:ext cx="74341"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9" name="Line 41"/>
              <p:cNvSpPr>
                <a:spLocks noChangeShapeType="1"/>
              </p:cNvSpPr>
              <p:nvPr/>
            </p:nvSpPr>
            <p:spPr bwMode="auto">
              <a:xfrm rot="-1829385" flipH="1" flipV="1">
                <a:off x="2820411" y="2543109"/>
                <a:ext cx="77093"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0" name="Line 42"/>
              <p:cNvSpPr>
                <a:spLocks noChangeShapeType="1"/>
              </p:cNvSpPr>
              <p:nvPr/>
            </p:nvSpPr>
            <p:spPr bwMode="auto">
              <a:xfrm rot="-1829385" flipH="1" flipV="1">
                <a:off x="2670207" y="2434898"/>
                <a:ext cx="74341"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1" name="Line 43"/>
              <p:cNvSpPr>
                <a:spLocks noChangeShapeType="1"/>
              </p:cNvSpPr>
              <p:nvPr/>
            </p:nvSpPr>
            <p:spPr bwMode="auto">
              <a:xfrm rot="-1829385" flipH="1" flipV="1">
                <a:off x="2519045" y="2333289"/>
                <a:ext cx="77093"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2" name="Freeform 44"/>
              <p:cNvSpPr>
                <a:spLocks/>
              </p:cNvSpPr>
              <p:nvPr/>
            </p:nvSpPr>
            <p:spPr bwMode="auto">
              <a:xfrm rot="19770615" flipH="1">
                <a:off x="2372736" y="2232289"/>
                <a:ext cx="74341" cy="161886"/>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33" name="Line 45"/>
              <p:cNvSpPr>
                <a:spLocks noChangeShapeType="1"/>
              </p:cNvSpPr>
              <p:nvPr/>
            </p:nvSpPr>
            <p:spPr bwMode="auto">
              <a:xfrm rot="-1829385" flipH="1" flipV="1">
                <a:off x="2227872" y="2145506"/>
                <a:ext cx="77093" cy="14652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627" name="Line 46"/>
            <p:cNvSpPr>
              <a:spLocks noChangeShapeType="1"/>
            </p:cNvSpPr>
            <p:nvPr/>
          </p:nvSpPr>
          <p:spPr bwMode="auto">
            <a:xfrm rot="-1829385" flipH="1" flipV="1">
              <a:off x="2093854" y="2073060"/>
              <a:ext cx="74341" cy="12998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63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1451" y="3018064"/>
            <a:ext cx="986269" cy="1029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35" name="Rectangle 634"/>
          <p:cNvSpPr/>
          <p:nvPr/>
        </p:nvSpPr>
        <p:spPr bwMode="auto">
          <a:xfrm>
            <a:off x="860233" y="4053513"/>
            <a:ext cx="3607165" cy="353717"/>
          </a:xfrm>
          <a:prstGeom prst="rect">
            <a:avLst/>
          </a:prstGeom>
          <a:solidFill>
            <a:srgbClr val="669900"/>
          </a:soli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700" dirty="0">
                <a:solidFill>
                  <a:srgbClr val="FFFFFF"/>
                </a:solidFill>
              </a:rPr>
              <a:t>Breakfast</a:t>
            </a:r>
          </a:p>
        </p:txBody>
      </p:sp>
      <p:pic>
        <p:nvPicPr>
          <p:cNvPr id="636" name="Picture 5" descr="http://4.bp.blogspot.com/_kfLFPiHh3TU/S9GYohOmtLI/AAAAAAAAAqs/-jgYGE4VaZI/s400/milk-shake-oreo-4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840" y="2898313"/>
            <a:ext cx="739759" cy="11212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638" name="TextBox 637"/>
          <p:cNvSpPr txBox="1"/>
          <p:nvPr/>
        </p:nvSpPr>
        <p:spPr>
          <a:xfrm>
            <a:off x="9463314" y="2393950"/>
            <a:ext cx="2728686" cy="1200329"/>
          </a:xfrm>
          <a:prstGeom prst="rect">
            <a:avLst/>
          </a:prstGeom>
          <a:noFill/>
        </p:spPr>
        <p:txBody>
          <a:bodyPr wrap="square" rtlCol="0">
            <a:spAutoFit/>
          </a:bodyPr>
          <a:lstStyle/>
          <a:p>
            <a:r>
              <a:rPr lang="en-US" sz="2400" b="1" dirty="0" smtClean="0">
                <a:solidFill>
                  <a:srgbClr val="006600"/>
                </a:solidFill>
              </a:rPr>
              <a:t>IDEAL BREAKFAST FOR THE DIABETICS TOO.</a:t>
            </a:r>
            <a:endParaRPr lang="en-US" sz="2400" b="1" dirty="0">
              <a:solidFill>
                <a:srgbClr val="006600"/>
              </a:solidFill>
            </a:endParaRPr>
          </a:p>
        </p:txBody>
      </p:sp>
      <p:sp>
        <p:nvSpPr>
          <p:cNvPr id="640" name="TextBox 639"/>
          <p:cNvSpPr txBox="1"/>
          <p:nvPr/>
        </p:nvSpPr>
        <p:spPr>
          <a:xfrm>
            <a:off x="1796132" y="949779"/>
            <a:ext cx="2006610" cy="461665"/>
          </a:xfrm>
          <a:prstGeom prst="rect">
            <a:avLst/>
          </a:prstGeom>
          <a:noFill/>
        </p:spPr>
        <p:txBody>
          <a:bodyPr wrap="square" rtlCol="0">
            <a:spAutoFit/>
          </a:bodyPr>
          <a:lstStyle/>
          <a:p>
            <a:r>
              <a:rPr lang="en-US" sz="2400" b="1" dirty="0" smtClean="0">
                <a:solidFill>
                  <a:srgbClr val="FF0000"/>
                </a:solidFill>
              </a:rPr>
              <a:t>Normal Food</a:t>
            </a:r>
            <a:endParaRPr lang="en-US" sz="2400" b="1" dirty="0">
              <a:solidFill>
                <a:srgbClr val="FF0000"/>
              </a:solidFill>
            </a:endParaRPr>
          </a:p>
        </p:txBody>
      </p:sp>
      <p:grpSp>
        <p:nvGrpSpPr>
          <p:cNvPr id="641" name="Group 1099"/>
          <p:cNvGrpSpPr>
            <a:grpSpLocks/>
          </p:cNvGrpSpPr>
          <p:nvPr/>
        </p:nvGrpSpPr>
        <p:grpSpPr bwMode="auto">
          <a:xfrm>
            <a:off x="4060067" y="1549631"/>
            <a:ext cx="1092200" cy="2495550"/>
            <a:chOff x="3643306" y="3214686"/>
            <a:chExt cx="1093018" cy="3327254"/>
          </a:xfrm>
        </p:grpSpPr>
        <p:sp>
          <p:nvSpPr>
            <p:cNvPr id="642" name="Line 19"/>
            <p:cNvSpPr>
              <a:spLocks noChangeShapeType="1"/>
            </p:cNvSpPr>
            <p:nvPr/>
          </p:nvSpPr>
          <p:spPr bwMode="auto">
            <a:xfrm flipV="1">
              <a:off x="3643306"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3" name="Line 20"/>
            <p:cNvSpPr>
              <a:spLocks noChangeShapeType="1"/>
            </p:cNvSpPr>
            <p:nvPr/>
          </p:nvSpPr>
          <p:spPr bwMode="auto">
            <a:xfrm flipV="1">
              <a:off x="3677809"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4" name="Line 21"/>
            <p:cNvSpPr>
              <a:spLocks noChangeShapeType="1"/>
            </p:cNvSpPr>
            <p:nvPr/>
          </p:nvSpPr>
          <p:spPr bwMode="auto">
            <a:xfrm flipV="1">
              <a:off x="3711081"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5" name="Line 22"/>
            <p:cNvSpPr>
              <a:spLocks noChangeShapeType="1"/>
            </p:cNvSpPr>
            <p:nvPr/>
          </p:nvSpPr>
          <p:spPr bwMode="auto">
            <a:xfrm flipV="1">
              <a:off x="3745584"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6" name="Line 23"/>
            <p:cNvSpPr>
              <a:spLocks noChangeShapeType="1"/>
            </p:cNvSpPr>
            <p:nvPr/>
          </p:nvSpPr>
          <p:spPr bwMode="auto">
            <a:xfrm flipV="1">
              <a:off x="3778855"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7" name="Line 24"/>
            <p:cNvSpPr>
              <a:spLocks noChangeShapeType="1"/>
            </p:cNvSpPr>
            <p:nvPr/>
          </p:nvSpPr>
          <p:spPr bwMode="auto">
            <a:xfrm flipV="1">
              <a:off x="3813358"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8" name="Line 25"/>
            <p:cNvSpPr>
              <a:spLocks noChangeShapeType="1"/>
            </p:cNvSpPr>
            <p:nvPr/>
          </p:nvSpPr>
          <p:spPr bwMode="auto">
            <a:xfrm flipV="1">
              <a:off x="3846630"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49" name="Line 26"/>
            <p:cNvSpPr>
              <a:spLocks noChangeShapeType="1"/>
            </p:cNvSpPr>
            <p:nvPr/>
          </p:nvSpPr>
          <p:spPr bwMode="auto">
            <a:xfrm flipV="1">
              <a:off x="3881133" y="6406880"/>
              <a:ext cx="33271"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0" name="Line 27"/>
            <p:cNvSpPr>
              <a:spLocks noChangeShapeType="1"/>
            </p:cNvSpPr>
            <p:nvPr/>
          </p:nvSpPr>
          <p:spPr bwMode="auto">
            <a:xfrm flipV="1">
              <a:off x="3914404" y="6367488"/>
              <a:ext cx="25878"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1" name="Line 28"/>
            <p:cNvSpPr>
              <a:spLocks noChangeShapeType="1"/>
            </p:cNvSpPr>
            <p:nvPr/>
          </p:nvSpPr>
          <p:spPr bwMode="auto">
            <a:xfrm flipV="1">
              <a:off x="3940282" y="6319654"/>
              <a:ext cx="33271"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2" name="Freeform 29"/>
            <p:cNvSpPr>
              <a:spLocks/>
            </p:cNvSpPr>
            <p:nvPr/>
          </p:nvSpPr>
          <p:spPr bwMode="auto">
            <a:xfrm>
              <a:off x="3973553" y="6252124"/>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3" name="Freeform 30"/>
            <p:cNvSpPr>
              <a:spLocks/>
            </p:cNvSpPr>
            <p:nvPr/>
          </p:nvSpPr>
          <p:spPr bwMode="auto">
            <a:xfrm>
              <a:off x="4008056" y="6184594"/>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4" name="Freeform 31"/>
            <p:cNvSpPr>
              <a:spLocks/>
            </p:cNvSpPr>
            <p:nvPr/>
          </p:nvSpPr>
          <p:spPr bwMode="auto">
            <a:xfrm>
              <a:off x="4041327" y="6097368"/>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5" name="Line 32"/>
            <p:cNvSpPr>
              <a:spLocks noChangeShapeType="1"/>
            </p:cNvSpPr>
            <p:nvPr/>
          </p:nvSpPr>
          <p:spPr bwMode="auto">
            <a:xfrm flipV="1">
              <a:off x="4075831"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 name="Line 33"/>
            <p:cNvSpPr>
              <a:spLocks noChangeShapeType="1"/>
            </p:cNvSpPr>
            <p:nvPr/>
          </p:nvSpPr>
          <p:spPr bwMode="auto">
            <a:xfrm flipV="1">
              <a:off x="4109102"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7" name="Line 34"/>
            <p:cNvSpPr>
              <a:spLocks noChangeShapeType="1"/>
            </p:cNvSpPr>
            <p:nvPr/>
          </p:nvSpPr>
          <p:spPr bwMode="auto">
            <a:xfrm flipV="1">
              <a:off x="4143605"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8" name="Freeform 35"/>
            <p:cNvSpPr>
              <a:spLocks/>
            </p:cNvSpPr>
            <p:nvPr/>
          </p:nvSpPr>
          <p:spPr bwMode="auto">
            <a:xfrm>
              <a:off x="4176876" y="5623252"/>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9" name="Line 36"/>
            <p:cNvSpPr>
              <a:spLocks noChangeShapeType="1"/>
            </p:cNvSpPr>
            <p:nvPr/>
          </p:nvSpPr>
          <p:spPr bwMode="auto">
            <a:xfrm flipV="1">
              <a:off x="4211380" y="5468496"/>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0" name="Line 37"/>
            <p:cNvSpPr>
              <a:spLocks noChangeShapeType="1"/>
            </p:cNvSpPr>
            <p:nvPr/>
          </p:nvSpPr>
          <p:spPr bwMode="auto">
            <a:xfrm flipV="1">
              <a:off x="4244651" y="5303892"/>
              <a:ext cx="25878"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1" name="Line 38"/>
            <p:cNvSpPr>
              <a:spLocks noChangeShapeType="1"/>
            </p:cNvSpPr>
            <p:nvPr/>
          </p:nvSpPr>
          <p:spPr bwMode="auto">
            <a:xfrm flipV="1">
              <a:off x="4270528" y="5119592"/>
              <a:ext cx="33271"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2" name="Line 39"/>
            <p:cNvSpPr>
              <a:spLocks noChangeShapeType="1"/>
            </p:cNvSpPr>
            <p:nvPr/>
          </p:nvSpPr>
          <p:spPr bwMode="auto">
            <a:xfrm flipV="1">
              <a:off x="4303800" y="4926850"/>
              <a:ext cx="34503"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3" name="Line 40"/>
            <p:cNvSpPr>
              <a:spLocks noChangeShapeType="1"/>
            </p:cNvSpPr>
            <p:nvPr/>
          </p:nvSpPr>
          <p:spPr bwMode="auto">
            <a:xfrm flipV="1">
              <a:off x="4338303" y="4732702"/>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4" name="Line 41"/>
            <p:cNvSpPr>
              <a:spLocks noChangeShapeType="1"/>
            </p:cNvSpPr>
            <p:nvPr/>
          </p:nvSpPr>
          <p:spPr bwMode="auto">
            <a:xfrm flipV="1">
              <a:off x="4371574" y="453011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5" name="Line 42"/>
            <p:cNvSpPr>
              <a:spLocks noChangeShapeType="1"/>
            </p:cNvSpPr>
            <p:nvPr/>
          </p:nvSpPr>
          <p:spPr bwMode="auto">
            <a:xfrm flipV="1">
              <a:off x="4406077" y="432752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6" name="Line 43"/>
            <p:cNvSpPr>
              <a:spLocks noChangeShapeType="1"/>
            </p:cNvSpPr>
            <p:nvPr/>
          </p:nvSpPr>
          <p:spPr bwMode="auto">
            <a:xfrm flipV="1">
              <a:off x="4439349" y="4133374"/>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7" name="Freeform 44"/>
            <p:cNvSpPr>
              <a:spLocks/>
            </p:cNvSpPr>
            <p:nvPr/>
          </p:nvSpPr>
          <p:spPr bwMode="auto">
            <a:xfrm>
              <a:off x="4473852" y="3940632"/>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68" name="Line 45"/>
            <p:cNvSpPr>
              <a:spLocks noChangeShapeType="1"/>
            </p:cNvSpPr>
            <p:nvPr/>
          </p:nvSpPr>
          <p:spPr bwMode="auto">
            <a:xfrm flipV="1">
              <a:off x="4507123" y="3766180"/>
              <a:ext cx="34503"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69" name="Line 46"/>
            <p:cNvSpPr>
              <a:spLocks noChangeShapeType="1"/>
            </p:cNvSpPr>
            <p:nvPr/>
          </p:nvSpPr>
          <p:spPr bwMode="auto">
            <a:xfrm flipV="1">
              <a:off x="4541626" y="3611424"/>
              <a:ext cx="33271"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0" name="Line 47"/>
            <p:cNvSpPr>
              <a:spLocks noChangeShapeType="1"/>
            </p:cNvSpPr>
            <p:nvPr/>
          </p:nvSpPr>
          <p:spPr bwMode="auto">
            <a:xfrm flipV="1">
              <a:off x="4574898" y="3476364"/>
              <a:ext cx="25878"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71" name="Freeform 48"/>
            <p:cNvSpPr>
              <a:spLocks/>
            </p:cNvSpPr>
            <p:nvPr/>
          </p:nvSpPr>
          <p:spPr bwMode="auto">
            <a:xfrm>
              <a:off x="4600775" y="3359594"/>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2" name="Freeform 49"/>
            <p:cNvSpPr>
              <a:spLocks/>
            </p:cNvSpPr>
            <p:nvPr/>
          </p:nvSpPr>
          <p:spPr bwMode="auto">
            <a:xfrm>
              <a:off x="4634046" y="3282216"/>
              <a:ext cx="34503" cy="77378"/>
            </a:xfrm>
            <a:custGeom>
              <a:avLst/>
              <a:gdLst>
                <a:gd name="T0" fmla="*/ 0 w 28"/>
                <a:gd name="T1" fmla="*/ 2147483647 h 55"/>
                <a:gd name="T2" fmla="*/ 2147483647 w 28"/>
                <a:gd name="T3" fmla="*/ 2147483647 h 55"/>
                <a:gd name="T4" fmla="*/ 2147483647 w 28"/>
                <a:gd name="T5" fmla="*/ 0 h 55"/>
                <a:gd name="T6" fmla="*/ 0 60000 65536"/>
                <a:gd name="T7" fmla="*/ 0 60000 65536"/>
                <a:gd name="T8" fmla="*/ 0 60000 65536"/>
                <a:gd name="T9" fmla="*/ 0 w 28"/>
                <a:gd name="T10" fmla="*/ 0 h 55"/>
                <a:gd name="T11" fmla="*/ 28 w 28"/>
                <a:gd name="T12" fmla="*/ 55 h 55"/>
              </a:gdLst>
              <a:ahLst/>
              <a:cxnLst>
                <a:cxn ang="T6">
                  <a:pos x="T0" y="T1"/>
                </a:cxn>
                <a:cxn ang="T7">
                  <a:pos x="T2" y="T3"/>
                </a:cxn>
                <a:cxn ang="T8">
                  <a:pos x="T4" y="T5"/>
                </a:cxn>
              </a:cxnLst>
              <a:rect l="T9" t="T10" r="T11" b="T12"/>
              <a:pathLst>
                <a:path w="28" h="55">
                  <a:moveTo>
                    <a:pt x="0" y="55"/>
                  </a:moveTo>
                  <a:lnTo>
                    <a:pt x="14" y="28"/>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3" name="Freeform 50"/>
            <p:cNvSpPr>
              <a:spLocks/>
            </p:cNvSpPr>
            <p:nvPr/>
          </p:nvSpPr>
          <p:spPr bwMode="auto">
            <a:xfrm>
              <a:off x="4668550" y="3234382"/>
              <a:ext cx="33271" cy="47834"/>
            </a:xfrm>
            <a:custGeom>
              <a:avLst/>
              <a:gdLst>
                <a:gd name="T0" fmla="*/ 0 w 27"/>
                <a:gd name="T1" fmla="*/ 2147483647 h 34"/>
                <a:gd name="T2" fmla="*/ 2147483647 w 27"/>
                <a:gd name="T3" fmla="*/ 2147483647 h 34"/>
                <a:gd name="T4" fmla="*/ 2147483647 w 27"/>
                <a:gd name="T5" fmla="*/ 0 h 34"/>
                <a:gd name="T6" fmla="*/ 0 60000 65536"/>
                <a:gd name="T7" fmla="*/ 0 60000 65536"/>
                <a:gd name="T8" fmla="*/ 0 60000 65536"/>
                <a:gd name="T9" fmla="*/ 0 w 27"/>
                <a:gd name="T10" fmla="*/ 0 h 34"/>
                <a:gd name="T11" fmla="*/ 27 w 27"/>
                <a:gd name="T12" fmla="*/ 34 h 34"/>
              </a:gdLst>
              <a:ahLst/>
              <a:cxnLst>
                <a:cxn ang="T6">
                  <a:pos x="T0" y="T1"/>
                </a:cxn>
                <a:cxn ang="T7">
                  <a:pos x="T2" y="T3"/>
                </a:cxn>
                <a:cxn ang="T8">
                  <a:pos x="T4" y="T5"/>
                </a:cxn>
              </a:cxnLst>
              <a:rect l="T9" t="T10" r="T11" b="T12"/>
              <a:pathLst>
                <a:path w="27" h="34">
                  <a:moveTo>
                    <a:pt x="0" y="34"/>
                  </a:moveTo>
                  <a:lnTo>
                    <a:pt x="14" y="14"/>
                  </a:lnTo>
                  <a:lnTo>
                    <a:pt x="27"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4" name="Freeform 51"/>
            <p:cNvSpPr>
              <a:spLocks/>
            </p:cNvSpPr>
            <p:nvPr/>
          </p:nvSpPr>
          <p:spPr bwMode="auto">
            <a:xfrm>
              <a:off x="4701821" y="3214686"/>
              <a:ext cx="34503" cy="19696"/>
            </a:xfrm>
            <a:custGeom>
              <a:avLst/>
              <a:gdLst>
                <a:gd name="T0" fmla="*/ 0 w 28"/>
                <a:gd name="T1" fmla="*/ 2147483647 h 14"/>
                <a:gd name="T2" fmla="*/ 2147483647 w 28"/>
                <a:gd name="T3" fmla="*/ 2147483647 h 14"/>
                <a:gd name="T4" fmla="*/ 2147483647 w 28"/>
                <a:gd name="T5" fmla="*/ 0 h 14"/>
                <a:gd name="T6" fmla="*/ 0 60000 65536"/>
                <a:gd name="T7" fmla="*/ 0 60000 65536"/>
                <a:gd name="T8" fmla="*/ 0 60000 65536"/>
                <a:gd name="T9" fmla="*/ 0 w 28"/>
                <a:gd name="T10" fmla="*/ 0 h 14"/>
                <a:gd name="T11" fmla="*/ 28 w 28"/>
                <a:gd name="T12" fmla="*/ 14 h 14"/>
              </a:gdLst>
              <a:ahLst/>
              <a:cxnLst>
                <a:cxn ang="T6">
                  <a:pos x="T0" y="T1"/>
                </a:cxn>
                <a:cxn ang="T7">
                  <a:pos x="T2" y="T3"/>
                </a:cxn>
                <a:cxn ang="T8">
                  <a:pos x="T4" y="T5"/>
                </a:cxn>
              </a:cxnLst>
              <a:rect l="T9" t="T10" r="T11" b="T12"/>
              <a:pathLst>
                <a:path w="28" h="14">
                  <a:moveTo>
                    <a:pt x="0" y="14"/>
                  </a:moveTo>
                  <a:lnTo>
                    <a:pt x="14" y="7"/>
                  </a:lnTo>
                  <a:lnTo>
                    <a:pt x="28" y="0"/>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675" name="Group 1100"/>
          <p:cNvGrpSpPr>
            <a:grpSpLocks/>
          </p:cNvGrpSpPr>
          <p:nvPr/>
        </p:nvGrpSpPr>
        <p:grpSpPr bwMode="auto">
          <a:xfrm>
            <a:off x="5141156" y="1520603"/>
            <a:ext cx="1127125" cy="2495550"/>
            <a:chOff x="4736324" y="3214686"/>
            <a:chExt cx="1126289" cy="3328661"/>
          </a:xfrm>
        </p:grpSpPr>
        <p:sp>
          <p:nvSpPr>
            <p:cNvPr id="676" name="Freeform 52"/>
            <p:cNvSpPr>
              <a:spLocks/>
            </p:cNvSpPr>
            <p:nvPr/>
          </p:nvSpPr>
          <p:spPr bwMode="auto">
            <a:xfrm>
              <a:off x="4736324" y="3214686"/>
              <a:ext cx="33271" cy="19696"/>
            </a:xfrm>
            <a:custGeom>
              <a:avLst/>
              <a:gdLst>
                <a:gd name="T0" fmla="*/ 0 w 27"/>
                <a:gd name="T1" fmla="*/ 0 h 14"/>
                <a:gd name="T2" fmla="*/ 2147483647 w 27"/>
                <a:gd name="T3" fmla="*/ 2147483647 h 14"/>
                <a:gd name="T4" fmla="*/ 2147483647 w 27"/>
                <a:gd name="T5" fmla="*/ 2147483647 h 14"/>
                <a:gd name="T6" fmla="*/ 0 60000 65536"/>
                <a:gd name="T7" fmla="*/ 0 60000 65536"/>
                <a:gd name="T8" fmla="*/ 0 60000 65536"/>
                <a:gd name="T9" fmla="*/ 0 w 27"/>
                <a:gd name="T10" fmla="*/ 0 h 14"/>
                <a:gd name="T11" fmla="*/ 27 w 27"/>
                <a:gd name="T12" fmla="*/ 14 h 14"/>
              </a:gdLst>
              <a:ahLst/>
              <a:cxnLst>
                <a:cxn ang="T6">
                  <a:pos x="T0" y="T1"/>
                </a:cxn>
                <a:cxn ang="T7">
                  <a:pos x="T2" y="T3"/>
                </a:cxn>
                <a:cxn ang="T8">
                  <a:pos x="T4" y="T5"/>
                </a:cxn>
              </a:cxnLst>
              <a:rect l="T9" t="T10" r="T11" b="T12"/>
              <a:pathLst>
                <a:path w="27" h="14">
                  <a:moveTo>
                    <a:pt x="0" y="0"/>
                  </a:moveTo>
                  <a:lnTo>
                    <a:pt x="14" y="7"/>
                  </a:lnTo>
                  <a:lnTo>
                    <a:pt x="27" y="1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7" name="Freeform 53"/>
            <p:cNvSpPr>
              <a:spLocks/>
            </p:cNvSpPr>
            <p:nvPr/>
          </p:nvSpPr>
          <p:spPr bwMode="auto">
            <a:xfrm>
              <a:off x="4769595" y="3234382"/>
              <a:ext cx="34503" cy="47834"/>
            </a:xfrm>
            <a:custGeom>
              <a:avLst/>
              <a:gdLst>
                <a:gd name="T0" fmla="*/ 0 w 28"/>
                <a:gd name="T1" fmla="*/ 0 h 34"/>
                <a:gd name="T2" fmla="*/ 2147483647 w 28"/>
                <a:gd name="T3" fmla="*/ 2147483647 h 34"/>
                <a:gd name="T4" fmla="*/ 2147483647 w 28"/>
                <a:gd name="T5" fmla="*/ 2147483647 h 34"/>
                <a:gd name="T6" fmla="*/ 0 60000 65536"/>
                <a:gd name="T7" fmla="*/ 0 60000 65536"/>
                <a:gd name="T8" fmla="*/ 0 60000 65536"/>
                <a:gd name="T9" fmla="*/ 0 w 28"/>
                <a:gd name="T10" fmla="*/ 0 h 34"/>
                <a:gd name="T11" fmla="*/ 28 w 28"/>
                <a:gd name="T12" fmla="*/ 34 h 34"/>
              </a:gdLst>
              <a:ahLst/>
              <a:cxnLst>
                <a:cxn ang="T6">
                  <a:pos x="T0" y="T1"/>
                </a:cxn>
                <a:cxn ang="T7">
                  <a:pos x="T2" y="T3"/>
                </a:cxn>
                <a:cxn ang="T8">
                  <a:pos x="T4" y="T5"/>
                </a:cxn>
              </a:cxnLst>
              <a:rect l="T9" t="T10" r="T11" b="T12"/>
              <a:pathLst>
                <a:path w="28" h="34">
                  <a:moveTo>
                    <a:pt x="0" y="0"/>
                  </a:moveTo>
                  <a:lnTo>
                    <a:pt x="14" y="14"/>
                  </a:lnTo>
                  <a:lnTo>
                    <a:pt x="28" y="34"/>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8" name="Freeform 54"/>
            <p:cNvSpPr>
              <a:spLocks/>
            </p:cNvSpPr>
            <p:nvPr/>
          </p:nvSpPr>
          <p:spPr bwMode="auto">
            <a:xfrm>
              <a:off x="4804099" y="3282216"/>
              <a:ext cx="33271" cy="77378"/>
            </a:xfrm>
            <a:custGeom>
              <a:avLst/>
              <a:gdLst>
                <a:gd name="T0" fmla="*/ 0 w 27"/>
                <a:gd name="T1" fmla="*/ 0 h 55"/>
                <a:gd name="T2" fmla="*/ 2147483647 w 27"/>
                <a:gd name="T3" fmla="*/ 2147483647 h 55"/>
                <a:gd name="T4" fmla="*/ 2147483647 w 27"/>
                <a:gd name="T5" fmla="*/ 2147483647 h 55"/>
                <a:gd name="T6" fmla="*/ 0 60000 65536"/>
                <a:gd name="T7" fmla="*/ 0 60000 65536"/>
                <a:gd name="T8" fmla="*/ 0 60000 65536"/>
                <a:gd name="T9" fmla="*/ 0 w 27"/>
                <a:gd name="T10" fmla="*/ 0 h 55"/>
                <a:gd name="T11" fmla="*/ 27 w 27"/>
                <a:gd name="T12" fmla="*/ 55 h 55"/>
              </a:gdLst>
              <a:ahLst/>
              <a:cxnLst>
                <a:cxn ang="T6">
                  <a:pos x="T0" y="T1"/>
                </a:cxn>
                <a:cxn ang="T7">
                  <a:pos x="T2" y="T3"/>
                </a:cxn>
                <a:cxn ang="T8">
                  <a:pos x="T4" y="T5"/>
                </a:cxn>
              </a:cxnLst>
              <a:rect l="T9" t="T10" r="T11" b="T12"/>
              <a:pathLst>
                <a:path w="27" h="55">
                  <a:moveTo>
                    <a:pt x="0" y="0"/>
                  </a:moveTo>
                  <a:lnTo>
                    <a:pt x="14" y="28"/>
                  </a:lnTo>
                  <a:lnTo>
                    <a:pt x="27" y="55"/>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79" name="Freeform 55"/>
            <p:cNvSpPr>
              <a:spLocks/>
            </p:cNvSpPr>
            <p:nvPr/>
          </p:nvSpPr>
          <p:spPr bwMode="auto">
            <a:xfrm>
              <a:off x="4837370" y="3359594"/>
              <a:ext cx="34503" cy="116770"/>
            </a:xfrm>
            <a:custGeom>
              <a:avLst/>
              <a:gdLst>
                <a:gd name="T0" fmla="*/ 0 w 28"/>
                <a:gd name="T1" fmla="*/ 0 h 83"/>
                <a:gd name="T2" fmla="*/ 2147483647 w 28"/>
                <a:gd name="T3" fmla="*/ 2147483647 h 83"/>
                <a:gd name="T4" fmla="*/ 2147483647 w 28"/>
                <a:gd name="T5" fmla="*/ 2147483647 h 83"/>
                <a:gd name="T6" fmla="*/ 0 60000 65536"/>
                <a:gd name="T7" fmla="*/ 0 60000 65536"/>
                <a:gd name="T8" fmla="*/ 0 60000 65536"/>
                <a:gd name="T9" fmla="*/ 0 w 28"/>
                <a:gd name="T10" fmla="*/ 0 h 83"/>
                <a:gd name="T11" fmla="*/ 28 w 28"/>
                <a:gd name="T12" fmla="*/ 83 h 83"/>
              </a:gdLst>
              <a:ahLst/>
              <a:cxnLst>
                <a:cxn ang="T6">
                  <a:pos x="T0" y="T1"/>
                </a:cxn>
                <a:cxn ang="T7">
                  <a:pos x="T2" y="T3"/>
                </a:cxn>
                <a:cxn ang="T8">
                  <a:pos x="T4" y="T5"/>
                </a:cxn>
              </a:cxnLst>
              <a:rect l="T9" t="T10" r="T11" b="T12"/>
              <a:pathLst>
                <a:path w="28" h="83">
                  <a:moveTo>
                    <a:pt x="0" y="0"/>
                  </a:moveTo>
                  <a:lnTo>
                    <a:pt x="14" y="42"/>
                  </a:lnTo>
                  <a:lnTo>
                    <a:pt x="28" y="8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0" name="Line 56"/>
            <p:cNvSpPr>
              <a:spLocks noChangeShapeType="1"/>
            </p:cNvSpPr>
            <p:nvPr/>
          </p:nvSpPr>
          <p:spPr bwMode="auto">
            <a:xfrm>
              <a:off x="4871873" y="3476364"/>
              <a:ext cx="33271" cy="13506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1" name="Line 57"/>
            <p:cNvSpPr>
              <a:spLocks noChangeShapeType="1"/>
            </p:cNvSpPr>
            <p:nvPr/>
          </p:nvSpPr>
          <p:spPr bwMode="auto">
            <a:xfrm>
              <a:off x="4905144" y="3611424"/>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2" name="Line 58"/>
            <p:cNvSpPr>
              <a:spLocks noChangeShapeType="1"/>
            </p:cNvSpPr>
            <p:nvPr/>
          </p:nvSpPr>
          <p:spPr bwMode="auto">
            <a:xfrm>
              <a:off x="4931022" y="3766180"/>
              <a:ext cx="33271" cy="17445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3" name="Freeform 59"/>
            <p:cNvSpPr>
              <a:spLocks/>
            </p:cNvSpPr>
            <p:nvPr/>
          </p:nvSpPr>
          <p:spPr bwMode="auto">
            <a:xfrm>
              <a:off x="4964293" y="3940632"/>
              <a:ext cx="34503" cy="192742"/>
            </a:xfrm>
            <a:custGeom>
              <a:avLst/>
              <a:gdLst>
                <a:gd name="T0" fmla="*/ 0 w 28"/>
                <a:gd name="T1" fmla="*/ 0 h 137"/>
                <a:gd name="T2" fmla="*/ 2147483647 w 28"/>
                <a:gd name="T3" fmla="*/ 2147483647 h 137"/>
                <a:gd name="T4" fmla="*/ 2147483647 w 28"/>
                <a:gd name="T5" fmla="*/ 2147483647 h 137"/>
                <a:gd name="T6" fmla="*/ 0 60000 65536"/>
                <a:gd name="T7" fmla="*/ 0 60000 65536"/>
                <a:gd name="T8" fmla="*/ 0 60000 65536"/>
                <a:gd name="T9" fmla="*/ 0 w 28"/>
                <a:gd name="T10" fmla="*/ 0 h 137"/>
                <a:gd name="T11" fmla="*/ 28 w 28"/>
                <a:gd name="T12" fmla="*/ 137 h 137"/>
              </a:gdLst>
              <a:ahLst/>
              <a:cxnLst>
                <a:cxn ang="T6">
                  <a:pos x="T0" y="T1"/>
                </a:cxn>
                <a:cxn ang="T7">
                  <a:pos x="T2" y="T3"/>
                </a:cxn>
                <a:cxn ang="T8">
                  <a:pos x="T4" y="T5"/>
                </a:cxn>
              </a:cxnLst>
              <a:rect l="T9" t="T10" r="T11" b="T12"/>
              <a:pathLst>
                <a:path w="28" h="137">
                  <a:moveTo>
                    <a:pt x="0" y="0"/>
                  </a:moveTo>
                  <a:lnTo>
                    <a:pt x="14" y="69"/>
                  </a:lnTo>
                  <a:lnTo>
                    <a:pt x="28" y="137"/>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84" name="Line 60"/>
            <p:cNvSpPr>
              <a:spLocks noChangeShapeType="1"/>
            </p:cNvSpPr>
            <p:nvPr/>
          </p:nvSpPr>
          <p:spPr bwMode="auto">
            <a:xfrm>
              <a:off x="4998796" y="4133374"/>
              <a:ext cx="33271"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5" name="Line 61"/>
            <p:cNvSpPr>
              <a:spLocks noChangeShapeType="1"/>
            </p:cNvSpPr>
            <p:nvPr/>
          </p:nvSpPr>
          <p:spPr bwMode="auto">
            <a:xfrm>
              <a:off x="5032067" y="4327522"/>
              <a:ext cx="34503"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6" name="Line 62"/>
            <p:cNvSpPr>
              <a:spLocks noChangeShapeType="1"/>
            </p:cNvSpPr>
            <p:nvPr/>
          </p:nvSpPr>
          <p:spPr bwMode="auto">
            <a:xfrm>
              <a:off x="5066571" y="4530112"/>
              <a:ext cx="33271" cy="20259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7" name="Line 63"/>
            <p:cNvSpPr>
              <a:spLocks noChangeShapeType="1"/>
            </p:cNvSpPr>
            <p:nvPr/>
          </p:nvSpPr>
          <p:spPr bwMode="auto">
            <a:xfrm>
              <a:off x="5099842" y="4732702"/>
              <a:ext cx="34503" cy="1941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8" name="Line 64"/>
            <p:cNvSpPr>
              <a:spLocks noChangeShapeType="1"/>
            </p:cNvSpPr>
            <p:nvPr/>
          </p:nvSpPr>
          <p:spPr bwMode="auto">
            <a:xfrm>
              <a:off x="5134345" y="4926850"/>
              <a:ext cx="33271" cy="19274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89" name="Line 65"/>
            <p:cNvSpPr>
              <a:spLocks noChangeShapeType="1"/>
            </p:cNvSpPr>
            <p:nvPr/>
          </p:nvSpPr>
          <p:spPr bwMode="auto">
            <a:xfrm>
              <a:off x="5167616" y="5119592"/>
              <a:ext cx="34503" cy="184300"/>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0" name="Line 66"/>
            <p:cNvSpPr>
              <a:spLocks noChangeShapeType="1"/>
            </p:cNvSpPr>
            <p:nvPr/>
          </p:nvSpPr>
          <p:spPr bwMode="auto">
            <a:xfrm>
              <a:off x="5187617" y="5303892"/>
              <a:ext cx="33271" cy="16460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1" name="Line 67"/>
            <p:cNvSpPr>
              <a:spLocks noChangeShapeType="1"/>
            </p:cNvSpPr>
            <p:nvPr/>
          </p:nvSpPr>
          <p:spPr bwMode="auto">
            <a:xfrm>
              <a:off x="5235391" y="5468496"/>
              <a:ext cx="25878" cy="15475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2" name="Freeform 68"/>
            <p:cNvSpPr>
              <a:spLocks/>
            </p:cNvSpPr>
            <p:nvPr/>
          </p:nvSpPr>
          <p:spPr bwMode="auto">
            <a:xfrm>
              <a:off x="5261269" y="5623252"/>
              <a:ext cx="34503" cy="144908"/>
            </a:xfrm>
            <a:custGeom>
              <a:avLst/>
              <a:gdLst>
                <a:gd name="T0" fmla="*/ 0 w 28"/>
                <a:gd name="T1" fmla="*/ 0 h 103"/>
                <a:gd name="T2" fmla="*/ 2147483647 w 28"/>
                <a:gd name="T3" fmla="*/ 2147483647 h 103"/>
                <a:gd name="T4" fmla="*/ 2147483647 w 28"/>
                <a:gd name="T5" fmla="*/ 2147483647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0"/>
                  </a:moveTo>
                  <a:lnTo>
                    <a:pt x="14" y="55"/>
                  </a:lnTo>
                  <a:lnTo>
                    <a:pt x="28" y="103"/>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3" name="Line 69"/>
            <p:cNvSpPr>
              <a:spLocks noChangeShapeType="1"/>
            </p:cNvSpPr>
            <p:nvPr/>
          </p:nvSpPr>
          <p:spPr bwMode="auto">
            <a:xfrm>
              <a:off x="5295772" y="5768160"/>
              <a:ext cx="33271" cy="12521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4" name="Line 70"/>
            <p:cNvSpPr>
              <a:spLocks noChangeShapeType="1"/>
            </p:cNvSpPr>
            <p:nvPr/>
          </p:nvSpPr>
          <p:spPr bwMode="auto">
            <a:xfrm>
              <a:off x="5329043" y="5893372"/>
              <a:ext cx="34503" cy="10692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5" name="Line 71"/>
            <p:cNvSpPr>
              <a:spLocks noChangeShapeType="1"/>
            </p:cNvSpPr>
            <p:nvPr/>
          </p:nvSpPr>
          <p:spPr bwMode="auto">
            <a:xfrm>
              <a:off x="5363546" y="6000294"/>
              <a:ext cx="33271" cy="9707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96" name="Freeform 72"/>
            <p:cNvSpPr>
              <a:spLocks/>
            </p:cNvSpPr>
            <p:nvPr/>
          </p:nvSpPr>
          <p:spPr bwMode="auto">
            <a:xfrm>
              <a:off x="5396818" y="6097368"/>
              <a:ext cx="33271" cy="87226"/>
            </a:xfrm>
            <a:custGeom>
              <a:avLst/>
              <a:gdLst>
                <a:gd name="T0" fmla="*/ 0 w 27"/>
                <a:gd name="T1" fmla="*/ 0 h 62"/>
                <a:gd name="T2" fmla="*/ 2147483647 w 27"/>
                <a:gd name="T3" fmla="*/ 2147483647 h 62"/>
                <a:gd name="T4" fmla="*/ 2147483647 w 27"/>
                <a:gd name="T5" fmla="*/ 2147483647 h 62"/>
                <a:gd name="T6" fmla="*/ 0 60000 65536"/>
                <a:gd name="T7" fmla="*/ 0 60000 65536"/>
                <a:gd name="T8" fmla="*/ 0 60000 65536"/>
                <a:gd name="T9" fmla="*/ 0 w 27"/>
                <a:gd name="T10" fmla="*/ 0 h 62"/>
                <a:gd name="T11" fmla="*/ 27 w 27"/>
                <a:gd name="T12" fmla="*/ 62 h 62"/>
              </a:gdLst>
              <a:ahLst/>
              <a:cxnLst>
                <a:cxn ang="T6">
                  <a:pos x="T0" y="T1"/>
                </a:cxn>
                <a:cxn ang="T7">
                  <a:pos x="T2" y="T3"/>
                </a:cxn>
                <a:cxn ang="T8">
                  <a:pos x="T4" y="T5"/>
                </a:cxn>
              </a:cxnLst>
              <a:rect l="T9" t="T10" r="T11" b="T12"/>
              <a:pathLst>
                <a:path w="27" h="62">
                  <a:moveTo>
                    <a:pt x="0" y="0"/>
                  </a:moveTo>
                  <a:lnTo>
                    <a:pt x="14" y="34"/>
                  </a:lnTo>
                  <a:lnTo>
                    <a:pt x="27" y="62"/>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7" name="Freeform 73"/>
            <p:cNvSpPr>
              <a:spLocks/>
            </p:cNvSpPr>
            <p:nvPr/>
          </p:nvSpPr>
          <p:spPr bwMode="auto">
            <a:xfrm>
              <a:off x="5430089" y="6184594"/>
              <a:ext cx="34503" cy="67530"/>
            </a:xfrm>
            <a:custGeom>
              <a:avLst/>
              <a:gdLst>
                <a:gd name="T0" fmla="*/ 0 w 28"/>
                <a:gd name="T1" fmla="*/ 0 h 48"/>
                <a:gd name="T2" fmla="*/ 2147483647 w 28"/>
                <a:gd name="T3" fmla="*/ 2147483647 h 48"/>
                <a:gd name="T4" fmla="*/ 2147483647 w 28"/>
                <a:gd name="T5" fmla="*/ 2147483647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0"/>
                  </a:moveTo>
                  <a:lnTo>
                    <a:pt x="14" y="27"/>
                  </a:lnTo>
                  <a:lnTo>
                    <a:pt x="28"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8" name="Freeform 74"/>
            <p:cNvSpPr>
              <a:spLocks/>
            </p:cNvSpPr>
            <p:nvPr/>
          </p:nvSpPr>
          <p:spPr bwMode="auto">
            <a:xfrm>
              <a:off x="5464592" y="6252124"/>
              <a:ext cx="33271" cy="67530"/>
            </a:xfrm>
            <a:custGeom>
              <a:avLst/>
              <a:gdLst>
                <a:gd name="T0" fmla="*/ 0 w 27"/>
                <a:gd name="T1" fmla="*/ 0 h 48"/>
                <a:gd name="T2" fmla="*/ 2147483647 w 27"/>
                <a:gd name="T3" fmla="*/ 2147483647 h 48"/>
                <a:gd name="T4" fmla="*/ 2147483647 w 27"/>
                <a:gd name="T5" fmla="*/ 2147483647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0"/>
                  </a:moveTo>
                  <a:lnTo>
                    <a:pt x="14" y="27"/>
                  </a:lnTo>
                  <a:lnTo>
                    <a:pt x="27" y="48"/>
                  </a:lnTo>
                </a:path>
              </a:pathLst>
            </a:custGeom>
            <a:noFill/>
            <a:ln w="57150" cap="rnd">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99" name="Line 75"/>
            <p:cNvSpPr>
              <a:spLocks noChangeShapeType="1"/>
            </p:cNvSpPr>
            <p:nvPr/>
          </p:nvSpPr>
          <p:spPr bwMode="auto">
            <a:xfrm>
              <a:off x="5497863" y="6319654"/>
              <a:ext cx="34503" cy="4783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0" name="Line 76"/>
            <p:cNvSpPr>
              <a:spLocks noChangeShapeType="1"/>
            </p:cNvSpPr>
            <p:nvPr/>
          </p:nvSpPr>
          <p:spPr bwMode="auto">
            <a:xfrm>
              <a:off x="5532367" y="6367488"/>
              <a:ext cx="33271" cy="39392"/>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1" name="Line 77"/>
            <p:cNvSpPr>
              <a:spLocks noChangeShapeType="1"/>
            </p:cNvSpPr>
            <p:nvPr/>
          </p:nvSpPr>
          <p:spPr bwMode="auto">
            <a:xfrm>
              <a:off x="5565638" y="6406880"/>
              <a:ext cx="25878" cy="2813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2" name="Line 78"/>
            <p:cNvSpPr>
              <a:spLocks noChangeShapeType="1"/>
            </p:cNvSpPr>
            <p:nvPr/>
          </p:nvSpPr>
          <p:spPr bwMode="auto">
            <a:xfrm>
              <a:off x="5591515" y="6435018"/>
              <a:ext cx="34503" cy="29544"/>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3" name="Line 79"/>
            <p:cNvSpPr>
              <a:spLocks noChangeShapeType="1"/>
            </p:cNvSpPr>
            <p:nvPr/>
          </p:nvSpPr>
          <p:spPr bwMode="auto">
            <a:xfrm>
              <a:off x="5626019" y="6464562"/>
              <a:ext cx="33271"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4" name="Line 80"/>
            <p:cNvSpPr>
              <a:spLocks noChangeShapeType="1"/>
            </p:cNvSpPr>
            <p:nvPr/>
          </p:nvSpPr>
          <p:spPr bwMode="auto">
            <a:xfrm>
              <a:off x="5659290" y="6484258"/>
              <a:ext cx="34503" cy="19696"/>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5" name="Line 81"/>
            <p:cNvSpPr>
              <a:spLocks noChangeShapeType="1"/>
            </p:cNvSpPr>
            <p:nvPr/>
          </p:nvSpPr>
          <p:spPr bwMode="auto">
            <a:xfrm>
              <a:off x="5693793" y="6503954"/>
              <a:ext cx="33271" cy="8441"/>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6" name="Line 82"/>
            <p:cNvSpPr>
              <a:spLocks noChangeShapeType="1"/>
            </p:cNvSpPr>
            <p:nvPr/>
          </p:nvSpPr>
          <p:spPr bwMode="auto">
            <a:xfrm>
              <a:off x="5727064" y="6512396"/>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7" name="Line 83"/>
            <p:cNvSpPr>
              <a:spLocks noChangeShapeType="1"/>
            </p:cNvSpPr>
            <p:nvPr/>
          </p:nvSpPr>
          <p:spPr bwMode="auto">
            <a:xfrm>
              <a:off x="5761568" y="6522244"/>
              <a:ext cx="33271"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8" name="Line 84"/>
            <p:cNvSpPr>
              <a:spLocks noChangeShapeType="1"/>
            </p:cNvSpPr>
            <p:nvPr/>
          </p:nvSpPr>
          <p:spPr bwMode="auto">
            <a:xfrm>
              <a:off x="5794839" y="6532092"/>
              <a:ext cx="34503" cy="9848"/>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09" name="Line 85"/>
            <p:cNvSpPr>
              <a:spLocks noChangeShapeType="1"/>
            </p:cNvSpPr>
            <p:nvPr/>
          </p:nvSpPr>
          <p:spPr bwMode="auto">
            <a:xfrm>
              <a:off x="5829342" y="6541940"/>
              <a:ext cx="33271" cy="1407"/>
            </a:xfrm>
            <a:prstGeom prst="line">
              <a:avLst/>
            </a:prstGeom>
            <a:noFill/>
            <a:ln w="57150" cap="rnd">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10" name="Group 744"/>
          <p:cNvGrpSpPr>
            <a:grpSpLocks/>
          </p:cNvGrpSpPr>
          <p:nvPr/>
        </p:nvGrpSpPr>
        <p:grpSpPr bwMode="auto">
          <a:xfrm>
            <a:off x="4155091" y="1472978"/>
            <a:ext cx="1166812" cy="2557462"/>
            <a:chOff x="857224" y="2080503"/>
            <a:chExt cx="1167444" cy="3408910"/>
          </a:xfrm>
        </p:grpSpPr>
        <p:grpSp>
          <p:nvGrpSpPr>
            <p:cNvPr id="711" name="Group 574"/>
            <p:cNvGrpSpPr>
              <a:grpSpLocks/>
            </p:cNvGrpSpPr>
            <p:nvPr/>
          </p:nvGrpSpPr>
          <p:grpSpPr bwMode="auto">
            <a:xfrm>
              <a:off x="857224" y="2080503"/>
              <a:ext cx="1167444" cy="3408910"/>
              <a:chOff x="857224" y="2080503"/>
              <a:chExt cx="1167444" cy="3408910"/>
            </a:xfrm>
          </p:grpSpPr>
          <p:sp>
            <p:nvSpPr>
              <p:cNvPr id="726" name="Line 19"/>
              <p:cNvSpPr>
                <a:spLocks noChangeShapeType="1"/>
              </p:cNvSpPr>
              <p:nvPr/>
            </p:nvSpPr>
            <p:spPr bwMode="auto">
              <a:xfrm flipV="1">
                <a:off x="857224" y="5479565"/>
                <a:ext cx="34503"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7" name="Line 20"/>
              <p:cNvSpPr>
                <a:spLocks noChangeShapeType="1"/>
              </p:cNvSpPr>
              <p:nvPr/>
            </p:nvSpPr>
            <p:spPr bwMode="auto">
              <a:xfrm flipV="1">
                <a:off x="891727" y="5469717"/>
                <a:ext cx="33271"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8" name="Line 21"/>
              <p:cNvSpPr>
                <a:spLocks noChangeShapeType="1"/>
              </p:cNvSpPr>
              <p:nvPr/>
            </p:nvSpPr>
            <p:spPr bwMode="auto">
              <a:xfrm flipV="1">
                <a:off x="924999" y="5459869"/>
                <a:ext cx="34503" cy="98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9" name="Line 22"/>
              <p:cNvSpPr>
                <a:spLocks noChangeShapeType="1"/>
              </p:cNvSpPr>
              <p:nvPr/>
            </p:nvSpPr>
            <p:spPr bwMode="auto">
              <a:xfrm flipV="1">
                <a:off x="959502" y="5451427"/>
                <a:ext cx="33271" cy="844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0" name="Line 23"/>
              <p:cNvSpPr>
                <a:spLocks noChangeShapeType="1"/>
              </p:cNvSpPr>
              <p:nvPr/>
            </p:nvSpPr>
            <p:spPr bwMode="auto">
              <a:xfrm flipV="1">
                <a:off x="992773" y="5431731"/>
                <a:ext cx="34503" cy="1969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1" name="Line 24"/>
              <p:cNvSpPr>
                <a:spLocks noChangeShapeType="1"/>
              </p:cNvSpPr>
              <p:nvPr/>
            </p:nvSpPr>
            <p:spPr bwMode="auto">
              <a:xfrm flipV="1">
                <a:off x="1027276" y="5412035"/>
                <a:ext cx="33271" cy="1969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2" name="Line 25"/>
              <p:cNvSpPr>
                <a:spLocks noChangeShapeType="1"/>
              </p:cNvSpPr>
              <p:nvPr/>
            </p:nvSpPr>
            <p:spPr bwMode="auto">
              <a:xfrm flipV="1">
                <a:off x="1060548" y="5382491"/>
                <a:ext cx="34503" cy="2954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3" name="Line 26"/>
              <p:cNvSpPr>
                <a:spLocks noChangeShapeType="1"/>
              </p:cNvSpPr>
              <p:nvPr/>
            </p:nvSpPr>
            <p:spPr bwMode="auto">
              <a:xfrm flipV="1">
                <a:off x="1095051" y="5354353"/>
                <a:ext cx="33271" cy="2813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4" name="Line 27"/>
              <p:cNvSpPr>
                <a:spLocks noChangeShapeType="1"/>
              </p:cNvSpPr>
              <p:nvPr/>
            </p:nvSpPr>
            <p:spPr bwMode="auto">
              <a:xfrm flipV="1">
                <a:off x="1128322" y="5314961"/>
                <a:ext cx="25878" cy="3939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5" name="Line 28"/>
              <p:cNvSpPr>
                <a:spLocks noChangeShapeType="1"/>
              </p:cNvSpPr>
              <p:nvPr/>
            </p:nvSpPr>
            <p:spPr bwMode="auto">
              <a:xfrm flipV="1">
                <a:off x="1154200" y="5267127"/>
                <a:ext cx="33271" cy="4783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36" name="Freeform 29"/>
              <p:cNvSpPr>
                <a:spLocks/>
              </p:cNvSpPr>
              <p:nvPr/>
            </p:nvSpPr>
            <p:spPr bwMode="auto">
              <a:xfrm>
                <a:off x="1187471" y="5199597"/>
                <a:ext cx="34503" cy="67530"/>
              </a:xfrm>
              <a:custGeom>
                <a:avLst/>
                <a:gdLst>
                  <a:gd name="T0" fmla="*/ 0 w 28"/>
                  <a:gd name="T1" fmla="*/ 2147483647 h 48"/>
                  <a:gd name="T2" fmla="*/ 2147483647 w 28"/>
                  <a:gd name="T3" fmla="*/ 2147483647 h 48"/>
                  <a:gd name="T4" fmla="*/ 2147483647 w 28"/>
                  <a:gd name="T5" fmla="*/ 0 h 48"/>
                  <a:gd name="T6" fmla="*/ 0 60000 65536"/>
                  <a:gd name="T7" fmla="*/ 0 60000 65536"/>
                  <a:gd name="T8" fmla="*/ 0 60000 65536"/>
                  <a:gd name="T9" fmla="*/ 0 w 28"/>
                  <a:gd name="T10" fmla="*/ 0 h 48"/>
                  <a:gd name="T11" fmla="*/ 28 w 28"/>
                  <a:gd name="T12" fmla="*/ 48 h 48"/>
                </a:gdLst>
                <a:ahLst/>
                <a:cxnLst>
                  <a:cxn ang="T6">
                    <a:pos x="T0" y="T1"/>
                  </a:cxn>
                  <a:cxn ang="T7">
                    <a:pos x="T2" y="T3"/>
                  </a:cxn>
                  <a:cxn ang="T8">
                    <a:pos x="T4" y="T5"/>
                  </a:cxn>
                </a:cxnLst>
                <a:rect l="T9" t="T10" r="T11" b="T12"/>
                <a:pathLst>
                  <a:path w="28" h="48">
                    <a:moveTo>
                      <a:pt x="0" y="48"/>
                    </a:moveTo>
                    <a:lnTo>
                      <a:pt x="14" y="27"/>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7" name="Freeform 30"/>
              <p:cNvSpPr>
                <a:spLocks/>
              </p:cNvSpPr>
              <p:nvPr/>
            </p:nvSpPr>
            <p:spPr bwMode="auto">
              <a:xfrm>
                <a:off x="1221974" y="5132067"/>
                <a:ext cx="33271" cy="67530"/>
              </a:xfrm>
              <a:custGeom>
                <a:avLst/>
                <a:gdLst>
                  <a:gd name="T0" fmla="*/ 0 w 27"/>
                  <a:gd name="T1" fmla="*/ 2147483647 h 48"/>
                  <a:gd name="T2" fmla="*/ 2147483647 w 27"/>
                  <a:gd name="T3" fmla="*/ 2147483647 h 48"/>
                  <a:gd name="T4" fmla="*/ 2147483647 w 27"/>
                  <a:gd name="T5" fmla="*/ 0 h 48"/>
                  <a:gd name="T6" fmla="*/ 0 60000 65536"/>
                  <a:gd name="T7" fmla="*/ 0 60000 65536"/>
                  <a:gd name="T8" fmla="*/ 0 60000 65536"/>
                  <a:gd name="T9" fmla="*/ 0 w 27"/>
                  <a:gd name="T10" fmla="*/ 0 h 48"/>
                  <a:gd name="T11" fmla="*/ 27 w 27"/>
                  <a:gd name="T12" fmla="*/ 48 h 48"/>
                </a:gdLst>
                <a:ahLst/>
                <a:cxnLst>
                  <a:cxn ang="T6">
                    <a:pos x="T0" y="T1"/>
                  </a:cxn>
                  <a:cxn ang="T7">
                    <a:pos x="T2" y="T3"/>
                  </a:cxn>
                  <a:cxn ang="T8">
                    <a:pos x="T4" y="T5"/>
                  </a:cxn>
                </a:cxnLst>
                <a:rect l="T9" t="T10" r="T11" b="T12"/>
                <a:pathLst>
                  <a:path w="27" h="48">
                    <a:moveTo>
                      <a:pt x="0" y="48"/>
                    </a:moveTo>
                    <a:lnTo>
                      <a:pt x="13" y="27"/>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8" name="Freeform 31"/>
              <p:cNvSpPr>
                <a:spLocks/>
              </p:cNvSpPr>
              <p:nvPr/>
            </p:nvSpPr>
            <p:spPr bwMode="auto">
              <a:xfrm>
                <a:off x="1255245" y="5044841"/>
                <a:ext cx="34503" cy="87226"/>
              </a:xfrm>
              <a:custGeom>
                <a:avLst/>
                <a:gdLst>
                  <a:gd name="T0" fmla="*/ 0 w 28"/>
                  <a:gd name="T1" fmla="*/ 2147483647 h 62"/>
                  <a:gd name="T2" fmla="*/ 2147483647 w 28"/>
                  <a:gd name="T3" fmla="*/ 2147483647 h 62"/>
                  <a:gd name="T4" fmla="*/ 2147483647 w 28"/>
                  <a:gd name="T5" fmla="*/ 0 h 62"/>
                  <a:gd name="T6" fmla="*/ 0 60000 65536"/>
                  <a:gd name="T7" fmla="*/ 0 60000 65536"/>
                  <a:gd name="T8" fmla="*/ 0 60000 65536"/>
                  <a:gd name="T9" fmla="*/ 0 w 28"/>
                  <a:gd name="T10" fmla="*/ 0 h 62"/>
                  <a:gd name="T11" fmla="*/ 28 w 28"/>
                  <a:gd name="T12" fmla="*/ 62 h 62"/>
                </a:gdLst>
                <a:ahLst/>
                <a:cxnLst>
                  <a:cxn ang="T6">
                    <a:pos x="T0" y="T1"/>
                  </a:cxn>
                  <a:cxn ang="T7">
                    <a:pos x="T2" y="T3"/>
                  </a:cxn>
                  <a:cxn ang="T8">
                    <a:pos x="T4" y="T5"/>
                  </a:cxn>
                </a:cxnLst>
                <a:rect l="T9" t="T10" r="T11" b="T12"/>
                <a:pathLst>
                  <a:path w="28" h="62">
                    <a:moveTo>
                      <a:pt x="0" y="62"/>
                    </a:moveTo>
                    <a:lnTo>
                      <a:pt x="14" y="34"/>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39" name="Line 32"/>
              <p:cNvSpPr>
                <a:spLocks noChangeShapeType="1"/>
              </p:cNvSpPr>
              <p:nvPr/>
            </p:nvSpPr>
            <p:spPr bwMode="auto">
              <a:xfrm flipV="1">
                <a:off x="1289749" y="4947767"/>
                <a:ext cx="33271" cy="9707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0" name="Line 33"/>
              <p:cNvSpPr>
                <a:spLocks noChangeShapeType="1"/>
              </p:cNvSpPr>
              <p:nvPr/>
            </p:nvSpPr>
            <p:spPr bwMode="auto">
              <a:xfrm flipV="1">
                <a:off x="1323020" y="4840845"/>
                <a:ext cx="34503" cy="10692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1" name="Line 34"/>
              <p:cNvSpPr>
                <a:spLocks noChangeShapeType="1"/>
              </p:cNvSpPr>
              <p:nvPr/>
            </p:nvSpPr>
            <p:spPr bwMode="auto">
              <a:xfrm flipV="1">
                <a:off x="1357523" y="4715633"/>
                <a:ext cx="33271" cy="12521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2" name="Freeform 35"/>
              <p:cNvSpPr>
                <a:spLocks/>
              </p:cNvSpPr>
              <p:nvPr/>
            </p:nvSpPr>
            <p:spPr bwMode="auto">
              <a:xfrm>
                <a:off x="1390794" y="4570725"/>
                <a:ext cx="34503" cy="144908"/>
              </a:xfrm>
              <a:custGeom>
                <a:avLst/>
                <a:gdLst>
                  <a:gd name="T0" fmla="*/ 0 w 28"/>
                  <a:gd name="T1" fmla="*/ 2147483647 h 103"/>
                  <a:gd name="T2" fmla="*/ 2147483647 w 28"/>
                  <a:gd name="T3" fmla="*/ 2147483647 h 103"/>
                  <a:gd name="T4" fmla="*/ 2147483647 w 28"/>
                  <a:gd name="T5" fmla="*/ 0 h 103"/>
                  <a:gd name="T6" fmla="*/ 0 60000 65536"/>
                  <a:gd name="T7" fmla="*/ 0 60000 65536"/>
                  <a:gd name="T8" fmla="*/ 0 60000 65536"/>
                  <a:gd name="T9" fmla="*/ 0 w 28"/>
                  <a:gd name="T10" fmla="*/ 0 h 103"/>
                  <a:gd name="T11" fmla="*/ 28 w 28"/>
                  <a:gd name="T12" fmla="*/ 103 h 103"/>
                </a:gdLst>
                <a:ahLst/>
                <a:cxnLst>
                  <a:cxn ang="T6">
                    <a:pos x="T0" y="T1"/>
                  </a:cxn>
                  <a:cxn ang="T7">
                    <a:pos x="T2" y="T3"/>
                  </a:cxn>
                  <a:cxn ang="T8">
                    <a:pos x="T4" y="T5"/>
                  </a:cxn>
                </a:cxnLst>
                <a:rect l="T9" t="T10" r="T11" b="T12"/>
                <a:pathLst>
                  <a:path w="28" h="103">
                    <a:moveTo>
                      <a:pt x="0" y="103"/>
                    </a:moveTo>
                    <a:lnTo>
                      <a:pt x="14" y="55"/>
                    </a:lnTo>
                    <a:lnTo>
                      <a:pt x="28"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43" name="Line 36"/>
              <p:cNvSpPr>
                <a:spLocks noChangeShapeType="1"/>
              </p:cNvSpPr>
              <p:nvPr/>
            </p:nvSpPr>
            <p:spPr bwMode="auto">
              <a:xfrm flipV="1">
                <a:off x="1425298" y="4415969"/>
                <a:ext cx="33271" cy="15475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4" name="Line 37"/>
              <p:cNvSpPr>
                <a:spLocks noChangeShapeType="1"/>
              </p:cNvSpPr>
              <p:nvPr/>
            </p:nvSpPr>
            <p:spPr bwMode="auto">
              <a:xfrm flipV="1">
                <a:off x="1458569" y="4251365"/>
                <a:ext cx="25878" cy="16460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5" name="Line 38"/>
              <p:cNvSpPr>
                <a:spLocks noChangeShapeType="1"/>
              </p:cNvSpPr>
              <p:nvPr/>
            </p:nvSpPr>
            <p:spPr bwMode="auto">
              <a:xfrm flipV="1">
                <a:off x="1484446" y="4067065"/>
                <a:ext cx="33271" cy="18430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6" name="Line 39"/>
              <p:cNvSpPr>
                <a:spLocks noChangeShapeType="1"/>
              </p:cNvSpPr>
              <p:nvPr/>
            </p:nvSpPr>
            <p:spPr bwMode="auto">
              <a:xfrm flipV="1">
                <a:off x="1517718" y="3874323"/>
                <a:ext cx="34503" cy="19274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7" name="Line 40"/>
              <p:cNvSpPr>
                <a:spLocks noChangeShapeType="1"/>
              </p:cNvSpPr>
              <p:nvPr/>
            </p:nvSpPr>
            <p:spPr bwMode="auto">
              <a:xfrm flipV="1">
                <a:off x="1552221" y="3680175"/>
                <a:ext cx="33271" cy="1941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8" name="Line 41"/>
              <p:cNvSpPr>
                <a:spLocks noChangeShapeType="1"/>
              </p:cNvSpPr>
              <p:nvPr/>
            </p:nvSpPr>
            <p:spPr bwMode="auto">
              <a:xfrm flipV="1">
                <a:off x="1585492" y="3477585"/>
                <a:ext cx="34503" cy="20259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49" name="Line 42"/>
              <p:cNvSpPr>
                <a:spLocks noChangeShapeType="1"/>
              </p:cNvSpPr>
              <p:nvPr/>
            </p:nvSpPr>
            <p:spPr bwMode="auto">
              <a:xfrm flipV="1">
                <a:off x="1619995" y="3274995"/>
                <a:ext cx="33271" cy="20259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0" name="Line 43"/>
              <p:cNvSpPr>
                <a:spLocks noChangeShapeType="1"/>
              </p:cNvSpPr>
              <p:nvPr/>
            </p:nvSpPr>
            <p:spPr bwMode="auto">
              <a:xfrm flipV="1">
                <a:off x="1653267" y="3080847"/>
                <a:ext cx="34503" cy="19414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1" name="Freeform 44"/>
              <p:cNvSpPr>
                <a:spLocks/>
              </p:cNvSpPr>
              <p:nvPr/>
            </p:nvSpPr>
            <p:spPr bwMode="auto">
              <a:xfrm>
                <a:off x="1687770" y="2888105"/>
                <a:ext cx="33271" cy="192742"/>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2" name="Line 45"/>
              <p:cNvSpPr>
                <a:spLocks noChangeShapeType="1"/>
              </p:cNvSpPr>
              <p:nvPr/>
            </p:nvSpPr>
            <p:spPr bwMode="auto">
              <a:xfrm flipV="1">
                <a:off x="1721041" y="2713653"/>
                <a:ext cx="34503" cy="17445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3" name="Line 46"/>
              <p:cNvSpPr>
                <a:spLocks noChangeShapeType="1"/>
              </p:cNvSpPr>
              <p:nvPr/>
            </p:nvSpPr>
            <p:spPr bwMode="auto">
              <a:xfrm flipV="1">
                <a:off x="1755544" y="2558897"/>
                <a:ext cx="33271" cy="15475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54" name="Group 555"/>
              <p:cNvGrpSpPr>
                <a:grpSpLocks/>
              </p:cNvGrpSpPr>
              <p:nvPr/>
            </p:nvGrpSpPr>
            <p:grpSpPr bwMode="auto">
              <a:xfrm>
                <a:off x="1788816" y="2080503"/>
                <a:ext cx="235852" cy="478394"/>
                <a:chOff x="1949427" y="2080503"/>
                <a:chExt cx="235852" cy="478394"/>
              </a:xfrm>
            </p:grpSpPr>
            <p:sp>
              <p:nvSpPr>
                <p:cNvPr id="755" name="Line 47"/>
                <p:cNvSpPr>
                  <a:spLocks noChangeShapeType="1"/>
                </p:cNvSpPr>
                <p:nvPr/>
              </p:nvSpPr>
              <p:spPr bwMode="auto">
                <a:xfrm flipV="1">
                  <a:off x="1949427" y="2423837"/>
                  <a:ext cx="25878" cy="13506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6" name="Freeform 48"/>
                <p:cNvSpPr>
                  <a:spLocks/>
                </p:cNvSpPr>
                <p:nvPr/>
              </p:nvSpPr>
              <p:spPr bwMode="auto">
                <a:xfrm>
                  <a:off x="1975304" y="2307067"/>
                  <a:ext cx="33271" cy="116770"/>
                </a:xfrm>
                <a:custGeom>
                  <a:avLst/>
                  <a:gdLst>
                    <a:gd name="T0" fmla="*/ 0 w 27"/>
                    <a:gd name="T1" fmla="*/ 2147483647 h 83"/>
                    <a:gd name="T2" fmla="*/ 2147483647 w 27"/>
                    <a:gd name="T3" fmla="*/ 2147483647 h 83"/>
                    <a:gd name="T4" fmla="*/ 2147483647 w 27"/>
                    <a:gd name="T5" fmla="*/ 0 h 83"/>
                    <a:gd name="T6" fmla="*/ 0 60000 65536"/>
                    <a:gd name="T7" fmla="*/ 0 60000 65536"/>
                    <a:gd name="T8" fmla="*/ 0 60000 65536"/>
                    <a:gd name="T9" fmla="*/ 0 w 27"/>
                    <a:gd name="T10" fmla="*/ 0 h 83"/>
                    <a:gd name="T11" fmla="*/ 27 w 27"/>
                    <a:gd name="T12" fmla="*/ 83 h 83"/>
                  </a:gdLst>
                  <a:ahLst/>
                  <a:cxnLst>
                    <a:cxn ang="T6">
                      <a:pos x="T0" y="T1"/>
                    </a:cxn>
                    <a:cxn ang="T7">
                      <a:pos x="T2" y="T3"/>
                    </a:cxn>
                    <a:cxn ang="T8">
                      <a:pos x="T4" y="T5"/>
                    </a:cxn>
                  </a:cxnLst>
                  <a:rect l="T9" t="T10" r="T11" b="T12"/>
                  <a:pathLst>
                    <a:path w="27" h="83">
                      <a:moveTo>
                        <a:pt x="0" y="83"/>
                      </a:moveTo>
                      <a:lnTo>
                        <a:pt x="14" y="42"/>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7" name="Line 114"/>
                <p:cNvSpPr>
                  <a:spLocks noChangeShapeType="1"/>
                </p:cNvSpPr>
                <p:nvPr/>
              </p:nvSpPr>
              <p:spPr bwMode="auto">
                <a:xfrm rot="21007057" flipV="1">
                  <a:off x="1980550" y="2405368"/>
                  <a:ext cx="15020" cy="4277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8" name="Line 115"/>
                <p:cNvSpPr>
                  <a:spLocks noChangeShapeType="1"/>
                </p:cNvSpPr>
                <p:nvPr/>
              </p:nvSpPr>
              <p:spPr bwMode="auto">
                <a:xfrm rot="21007057" flipV="1">
                  <a:off x="1988796" y="2369786"/>
                  <a:ext cx="7510" cy="3422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59" name="Line 116"/>
                <p:cNvSpPr>
                  <a:spLocks noChangeShapeType="1"/>
                </p:cNvSpPr>
                <p:nvPr/>
              </p:nvSpPr>
              <p:spPr bwMode="auto">
                <a:xfrm rot="21007057" flipV="1">
                  <a:off x="1990265" y="2334140"/>
                  <a:ext cx="15020" cy="3422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0" name="Line 117"/>
                <p:cNvSpPr>
                  <a:spLocks noChangeShapeType="1"/>
                </p:cNvSpPr>
                <p:nvPr/>
              </p:nvSpPr>
              <p:spPr bwMode="auto">
                <a:xfrm rot="21007057" flipV="1">
                  <a:off x="1999294" y="2299062"/>
                  <a:ext cx="15020" cy="32998"/>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1" name="Line 118"/>
                <p:cNvSpPr>
                  <a:spLocks noChangeShapeType="1"/>
                </p:cNvSpPr>
                <p:nvPr/>
              </p:nvSpPr>
              <p:spPr bwMode="auto">
                <a:xfrm rot="21007057" flipV="1">
                  <a:off x="2009058" y="2271254"/>
                  <a:ext cx="15020" cy="2566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2" name="Freeform 119"/>
                <p:cNvSpPr>
                  <a:spLocks/>
                </p:cNvSpPr>
                <p:nvPr/>
              </p:nvSpPr>
              <p:spPr bwMode="auto">
                <a:xfrm rot="-592943">
                  <a:off x="2018717" y="2234900"/>
                  <a:ext cx="15020" cy="34220"/>
                </a:xfrm>
                <a:custGeom>
                  <a:avLst/>
                  <a:gdLst>
                    <a:gd name="T0" fmla="*/ 0 w 14"/>
                    <a:gd name="T1" fmla="*/ 2147483647 h 28"/>
                    <a:gd name="T2" fmla="*/ 2147483647 w 14"/>
                    <a:gd name="T3" fmla="*/ 2147483647 h 28"/>
                    <a:gd name="T4" fmla="*/ 2147483647 w 14"/>
                    <a:gd name="T5" fmla="*/ 0 h 28"/>
                    <a:gd name="T6" fmla="*/ 0 60000 65536"/>
                    <a:gd name="T7" fmla="*/ 0 60000 65536"/>
                    <a:gd name="T8" fmla="*/ 0 60000 65536"/>
                    <a:gd name="T9" fmla="*/ 0 w 14"/>
                    <a:gd name="T10" fmla="*/ 0 h 28"/>
                    <a:gd name="T11" fmla="*/ 14 w 14"/>
                    <a:gd name="T12" fmla="*/ 28 h 28"/>
                  </a:gdLst>
                  <a:ahLst/>
                  <a:cxnLst>
                    <a:cxn ang="T6">
                      <a:pos x="T0" y="T1"/>
                    </a:cxn>
                    <a:cxn ang="T7">
                      <a:pos x="T2" y="T3"/>
                    </a:cxn>
                    <a:cxn ang="T8">
                      <a:pos x="T4" y="T5"/>
                    </a:cxn>
                  </a:cxnLst>
                  <a:rect l="T9" t="T10" r="T11" b="T12"/>
                  <a:pathLst>
                    <a:path w="14" h="28">
                      <a:moveTo>
                        <a:pt x="0" y="28"/>
                      </a:moveTo>
                      <a:lnTo>
                        <a:pt x="7" y="14"/>
                      </a:lnTo>
                      <a:lnTo>
                        <a:pt x="14" y="0"/>
                      </a:lnTo>
                    </a:path>
                  </a:pathLst>
                </a:custGeom>
                <a:solidFill>
                  <a:srgbClr val="00FF00"/>
                </a:solidFill>
                <a:ln w="57150" cap="rnd">
                  <a:solidFill>
                    <a:srgbClr val="66FF33"/>
                  </a:solidFill>
                  <a:round/>
                  <a:headEnd/>
                  <a:tailEnd/>
                </a:ln>
              </p:spPr>
              <p:txBody>
                <a:bodyPr/>
                <a:lstStyle/>
                <a:p>
                  <a:endParaRPr lang="en-US"/>
                </a:p>
              </p:txBody>
            </p:sp>
            <p:sp>
              <p:nvSpPr>
                <p:cNvPr id="763" name="Line 120"/>
                <p:cNvSpPr>
                  <a:spLocks noChangeShapeType="1"/>
                </p:cNvSpPr>
                <p:nvPr/>
              </p:nvSpPr>
              <p:spPr bwMode="auto">
                <a:xfrm rot="21007057" flipV="1">
                  <a:off x="2028375" y="2207101"/>
                  <a:ext cx="15020" cy="2566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4" name="Freeform 121"/>
                <p:cNvSpPr>
                  <a:spLocks/>
                </p:cNvSpPr>
                <p:nvPr/>
              </p:nvSpPr>
              <p:spPr bwMode="auto">
                <a:xfrm rot="-592943">
                  <a:off x="2039454" y="2187178"/>
                  <a:ext cx="21458" cy="17110"/>
                </a:xfrm>
                <a:custGeom>
                  <a:avLst/>
                  <a:gdLst>
                    <a:gd name="T0" fmla="*/ 0 w 20"/>
                    <a:gd name="T1" fmla="*/ 2147483647 h 14"/>
                    <a:gd name="T2" fmla="*/ 2147483647 w 20"/>
                    <a:gd name="T3" fmla="*/ 2147483647 h 14"/>
                    <a:gd name="T4" fmla="*/ 2147483647 w 20"/>
                    <a:gd name="T5" fmla="*/ 0 h 14"/>
                    <a:gd name="T6" fmla="*/ 0 60000 65536"/>
                    <a:gd name="T7" fmla="*/ 0 60000 65536"/>
                    <a:gd name="T8" fmla="*/ 0 60000 65536"/>
                    <a:gd name="T9" fmla="*/ 0 w 20"/>
                    <a:gd name="T10" fmla="*/ 0 h 14"/>
                    <a:gd name="T11" fmla="*/ 20 w 20"/>
                    <a:gd name="T12" fmla="*/ 14 h 14"/>
                  </a:gdLst>
                  <a:ahLst/>
                  <a:cxnLst>
                    <a:cxn ang="T6">
                      <a:pos x="T0" y="T1"/>
                    </a:cxn>
                    <a:cxn ang="T7">
                      <a:pos x="T2" y="T3"/>
                    </a:cxn>
                    <a:cxn ang="T8">
                      <a:pos x="T4" y="T5"/>
                    </a:cxn>
                  </a:cxnLst>
                  <a:rect l="T9" t="T10" r="T11" b="T12"/>
                  <a:pathLst>
                    <a:path w="20" h="14">
                      <a:moveTo>
                        <a:pt x="0" y="14"/>
                      </a:moveTo>
                      <a:lnTo>
                        <a:pt x="6" y="7"/>
                      </a:lnTo>
                      <a:lnTo>
                        <a:pt x="20" y="0"/>
                      </a:lnTo>
                    </a:path>
                  </a:pathLst>
                </a:custGeom>
                <a:solidFill>
                  <a:srgbClr val="00FF00"/>
                </a:solidFill>
                <a:ln w="57150" cap="rnd">
                  <a:solidFill>
                    <a:srgbClr val="66FF33"/>
                  </a:solidFill>
                  <a:round/>
                  <a:headEnd/>
                  <a:tailEnd/>
                </a:ln>
              </p:spPr>
              <p:txBody>
                <a:bodyPr/>
                <a:lstStyle/>
                <a:p>
                  <a:endParaRPr lang="en-US"/>
                </a:p>
              </p:txBody>
            </p:sp>
            <p:sp>
              <p:nvSpPr>
                <p:cNvPr id="765" name="Freeform 122"/>
                <p:cNvSpPr>
                  <a:spLocks/>
                </p:cNvSpPr>
                <p:nvPr/>
              </p:nvSpPr>
              <p:spPr bwMode="auto">
                <a:xfrm rot="-592943">
                  <a:off x="2057076" y="2159913"/>
                  <a:ext cx="15020" cy="24443"/>
                </a:xfrm>
                <a:custGeom>
                  <a:avLst/>
                  <a:gdLst>
                    <a:gd name="T0" fmla="*/ 0 w 14"/>
                    <a:gd name="T1" fmla="*/ 2147483647 h 20"/>
                    <a:gd name="T2" fmla="*/ 2147483647 w 14"/>
                    <a:gd name="T3" fmla="*/ 2147483647 h 20"/>
                    <a:gd name="T4" fmla="*/ 2147483647 w 14"/>
                    <a:gd name="T5" fmla="*/ 0 h 20"/>
                    <a:gd name="T6" fmla="*/ 0 60000 65536"/>
                    <a:gd name="T7" fmla="*/ 0 60000 65536"/>
                    <a:gd name="T8" fmla="*/ 0 60000 65536"/>
                    <a:gd name="T9" fmla="*/ 0 w 14"/>
                    <a:gd name="T10" fmla="*/ 0 h 20"/>
                    <a:gd name="T11" fmla="*/ 14 w 14"/>
                    <a:gd name="T12" fmla="*/ 20 h 20"/>
                  </a:gdLst>
                  <a:ahLst/>
                  <a:cxnLst>
                    <a:cxn ang="T6">
                      <a:pos x="T0" y="T1"/>
                    </a:cxn>
                    <a:cxn ang="T7">
                      <a:pos x="T2" y="T3"/>
                    </a:cxn>
                    <a:cxn ang="T8">
                      <a:pos x="T4" y="T5"/>
                    </a:cxn>
                  </a:cxnLst>
                  <a:rect l="T9" t="T10" r="T11" b="T12"/>
                  <a:pathLst>
                    <a:path w="14" h="20">
                      <a:moveTo>
                        <a:pt x="0" y="20"/>
                      </a:moveTo>
                      <a:lnTo>
                        <a:pt x="7" y="6"/>
                      </a:lnTo>
                      <a:lnTo>
                        <a:pt x="14" y="0"/>
                      </a:lnTo>
                    </a:path>
                  </a:pathLst>
                </a:custGeom>
                <a:solidFill>
                  <a:srgbClr val="00FF00"/>
                </a:solidFill>
                <a:ln w="57150" cap="rnd">
                  <a:solidFill>
                    <a:srgbClr val="66FF33"/>
                  </a:solidFill>
                  <a:round/>
                  <a:headEnd/>
                  <a:tailEnd/>
                </a:ln>
              </p:spPr>
              <p:txBody>
                <a:bodyPr/>
                <a:lstStyle/>
                <a:p>
                  <a:endParaRPr lang="en-US"/>
                </a:p>
              </p:txBody>
            </p:sp>
            <p:sp>
              <p:nvSpPr>
                <p:cNvPr id="766" name="Line 123"/>
                <p:cNvSpPr>
                  <a:spLocks noChangeShapeType="1"/>
                </p:cNvSpPr>
                <p:nvPr/>
              </p:nvSpPr>
              <p:spPr bwMode="auto">
                <a:xfrm rot="21007057" flipV="1">
                  <a:off x="2068307" y="2140533"/>
                  <a:ext cx="15020" cy="1711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7" name="Line 124"/>
                <p:cNvSpPr>
                  <a:spLocks noChangeShapeType="1"/>
                </p:cNvSpPr>
                <p:nvPr/>
              </p:nvSpPr>
              <p:spPr bwMode="auto">
                <a:xfrm rot="21007057" flipV="1">
                  <a:off x="2080112" y="2120455"/>
                  <a:ext cx="22531" cy="1711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8" name="Line 125"/>
                <p:cNvSpPr>
                  <a:spLocks noChangeShapeType="1"/>
                </p:cNvSpPr>
                <p:nvPr/>
              </p:nvSpPr>
              <p:spPr bwMode="auto">
                <a:xfrm rot="21007057" flipV="1">
                  <a:off x="2100106" y="2108223"/>
                  <a:ext cx="22531" cy="855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69" name="Line 126"/>
                <p:cNvSpPr>
                  <a:spLocks noChangeShapeType="1"/>
                </p:cNvSpPr>
                <p:nvPr/>
              </p:nvSpPr>
              <p:spPr bwMode="auto">
                <a:xfrm rot="21007057" flipV="1">
                  <a:off x="2120890" y="2096573"/>
                  <a:ext cx="15020" cy="855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0" name="Line 127"/>
                <p:cNvSpPr>
                  <a:spLocks noChangeShapeType="1"/>
                </p:cNvSpPr>
                <p:nvPr/>
              </p:nvSpPr>
              <p:spPr bwMode="auto">
                <a:xfrm rot="-592943">
                  <a:off x="2135003" y="2093405"/>
                  <a:ext cx="22531" cy="1222"/>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1" name="Freeform 128"/>
                <p:cNvSpPr>
                  <a:spLocks/>
                </p:cNvSpPr>
                <p:nvPr/>
              </p:nvSpPr>
              <p:spPr bwMode="auto">
                <a:xfrm rot="-592943">
                  <a:off x="2156311" y="2080503"/>
                  <a:ext cx="28968" cy="8555"/>
                </a:xfrm>
                <a:custGeom>
                  <a:avLst/>
                  <a:gdLst>
                    <a:gd name="T0" fmla="*/ 0 w 27"/>
                    <a:gd name="T1" fmla="*/ 2147483647 h 7"/>
                    <a:gd name="T2" fmla="*/ 2147483647 w 27"/>
                    <a:gd name="T3" fmla="*/ 0 h 7"/>
                    <a:gd name="T4" fmla="*/ 2147483647 w 27"/>
                    <a:gd name="T5" fmla="*/ 0 h 7"/>
                    <a:gd name="T6" fmla="*/ 0 60000 65536"/>
                    <a:gd name="T7" fmla="*/ 0 60000 65536"/>
                    <a:gd name="T8" fmla="*/ 0 60000 65536"/>
                    <a:gd name="T9" fmla="*/ 0 w 27"/>
                    <a:gd name="T10" fmla="*/ 0 h 7"/>
                    <a:gd name="T11" fmla="*/ 27 w 27"/>
                    <a:gd name="T12" fmla="*/ 7 h 7"/>
                  </a:gdLst>
                  <a:ahLst/>
                  <a:cxnLst>
                    <a:cxn ang="T6">
                      <a:pos x="T0" y="T1"/>
                    </a:cxn>
                    <a:cxn ang="T7">
                      <a:pos x="T2" y="T3"/>
                    </a:cxn>
                    <a:cxn ang="T8">
                      <a:pos x="T4" y="T5"/>
                    </a:cxn>
                  </a:cxnLst>
                  <a:rect l="T9" t="T10" r="T11" b="T12"/>
                  <a:pathLst>
                    <a:path w="27" h="7">
                      <a:moveTo>
                        <a:pt x="0" y="7"/>
                      </a:moveTo>
                      <a:lnTo>
                        <a:pt x="13" y="0"/>
                      </a:lnTo>
                      <a:lnTo>
                        <a:pt x="27" y="0"/>
                      </a:lnTo>
                    </a:path>
                  </a:pathLst>
                </a:custGeom>
                <a:solidFill>
                  <a:srgbClr val="00FF00"/>
                </a:solidFill>
                <a:ln w="57150" cap="rnd">
                  <a:solidFill>
                    <a:srgbClr val="66FF33"/>
                  </a:solidFill>
                  <a:round/>
                  <a:headEnd/>
                  <a:tailEnd/>
                </a:ln>
              </p:spPr>
              <p:txBody>
                <a:bodyPr/>
                <a:lstStyle/>
                <a:p>
                  <a:endParaRPr lang="en-US"/>
                </a:p>
              </p:txBody>
            </p:sp>
          </p:grpSp>
        </p:grpSp>
        <p:sp>
          <p:nvSpPr>
            <p:cNvPr id="712" name="Line 9"/>
            <p:cNvSpPr>
              <a:spLocks noChangeShapeType="1"/>
            </p:cNvSpPr>
            <p:nvPr/>
          </p:nvSpPr>
          <p:spPr bwMode="auto">
            <a:xfrm rot="20466958" flipV="1">
              <a:off x="1856000" y="2247884"/>
              <a:ext cx="18533" cy="1073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3" name="Line 10"/>
            <p:cNvSpPr>
              <a:spLocks noChangeShapeType="1"/>
            </p:cNvSpPr>
            <p:nvPr/>
          </p:nvSpPr>
          <p:spPr bwMode="auto">
            <a:xfrm rot="20466958" flipV="1">
              <a:off x="1869270" y="2226967"/>
              <a:ext cx="9266"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4" name="Line 11"/>
            <p:cNvSpPr>
              <a:spLocks noChangeShapeType="1"/>
            </p:cNvSpPr>
            <p:nvPr/>
          </p:nvSpPr>
          <p:spPr bwMode="auto">
            <a:xfrm rot="20466958" flipV="1">
              <a:off x="1872480" y="2207722"/>
              <a:ext cx="9266"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5" name="Line 12"/>
            <p:cNvSpPr>
              <a:spLocks noChangeShapeType="1"/>
            </p:cNvSpPr>
            <p:nvPr/>
          </p:nvSpPr>
          <p:spPr bwMode="auto">
            <a:xfrm rot="20466958" flipV="1">
              <a:off x="1876768" y="2194957"/>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6" name="Line 13"/>
            <p:cNvSpPr>
              <a:spLocks noChangeShapeType="1"/>
            </p:cNvSpPr>
            <p:nvPr/>
          </p:nvSpPr>
          <p:spPr bwMode="auto">
            <a:xfrm rot="20466958" flipV="1">
              <a:off x="1892292" y="2171518"/>
              <a:ext cx="9266"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7" name="Line 14"/>
            <p:cNvSpPr>
              <a:spLocks noChangeShapeType="1"/>
            </p:cNvSpPr>
            <p:nvPr/>
          </p:nvSpPr>
          <p:spPr bwMode="auto">
            <a:xfrm rot="20466958" flipV="1">
              <a:off x="1896295" y="2159186"/>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8" name="Line 15"/>
            <p:cNvSpPr>
              <a:spLocks noChangeShapeType="1"/>
            </p:cNvSpPr>
            <p:nvPr/>
          </p:nvSpPr>
          <p:spPr bwMode="auto">
            <a:xfrm rot="20466958" flipV="1">
              <a:off x="1911301" y="2146565"/>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19" name="Line 16"/>
            <p:cNvSpPr>
              <a:spLocks noChangeShapeType="1"/>
            </p:cNvSpPr>
            <p:nvPr/>
          </p:nvSpPr>
          <p:spPr bwMode="auto">
            <a:xfrm rot="20466958" flipV="1">
              <a:off x="1917290" y="2135443"/>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0" name="Line 17"/>
            <p:cNvSpPr>
              <a:spLocks noChangeShapeType="1"/>
            </p:cNvSpPr>
            <p:nvPr/>
          </p:nvSpPr>
          <p:spPr bwMode="auto">
            <a:xfrm rot="20466958" flipV="1">
              <a:off x="1922968" y="2122446"/>
              <a:ext cx="20849"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1" name="Line 18"/>
            <p:cNvSpPr>
              <a:spLocks noChangeShapeType="1"/>
            </p:cNvSpPr>
            <p:nvPr/>
          </p:nvSpPr>
          <p:spPr bwMode="auto">
            <a:xfrm rot="20466958" flipV="1">
              <a:off x="1940228" y="2109450"/>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2" name="Line 19"/>
            <p:cNvSpPr>
              <a:spLocks noChangeShapeType="1"/>
            </p:cNvSpPr>
            <p:nvPr/>
          </p:nvSpPr>
          <p:spPr bwMode="auto">
            <a:xfrm rot="-1133042">
              <a:off x="1947954" y="2106624"/>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3" name="Line 20"/>
            <p:cNvSpPr>
              <a:spLocks noChangeShapeType="1"/>
            </p:cNvSpPr>
            <p:nvPr/>
          </p:nvSpPr>
          <p:spPr bwMode="auto">
            <a:xfrm rot="-1133042">
              <a:off x="1956472" y="2102126"/>
              <a:ext cx="18533"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4" name="Line 21"/>
            <p:cNvSpPr>
              <a:spLocks noChangeShapeType="1"/>
            </p:cNvSpPr>
            <p:nvPr/>
          </p:nvSpPr>
          <p:spPr bwMode="auto">
            <a:xfrm rot="-1133042">
              <a:off x="1974256" y="2097627"/>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25" name="Line 22"/>
            <p:cNvSpPr>
              <a:spLocks noChangeShapeType="1"/>
            </p:cNvSpPr>
            <p:nvPr/>
          </p:nvSpPr>
          <p:spPr bwMode="auto">
            <a:xfrm rot="-1133042">
              <a:off x="1982712" y="2092754"/>
              <a:ext cx="20849"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772" name="Group 941"/>
          <p:cNvGrpSpPr>
            <a:grpSpLocks/>
          </p:cNvGrpSpPr>
          <p:nvPr/>
        </p:nvGrpSpPr>
        <p:grpSpPr bwMode="auto">
          <a:xfrm>
            <a:off x="5301265" y="1468216"/>
            <a:ext cx="2057478" cy="883098"/>
            <a:chOff x="2003793" y="2073060"/>
            <a:chExt cx="1042120" cy="741815"/>
          </a:xfrm>
        </p:grpSpPr>
        <p:sp>
          <p:nvSpPr>
            <p:cNvPr id="773" name="Freeform 23"/>
            <p:cNvSpPr>
              <a:spLocks/>
            </p:cNvSpPr>
            <p:nvPr/>
          </p:nvSpPr>
          <p:spPr bwMode="auto">
            <a:xfrm rot="-1133042">
              <a:off x="2003793" y="2087707"/>
              <a:ext cx="9266" cy="8585"/>
            </a:xfrm>
            <a:custGeom>
              <a:avLst/>
              <a:gdLst>
                <a:gd name="T0" fmla="*/ 0 w 4"/>
                <a:gd name="T1" fmla="*/ 0 h 4"/>
                <a:gd name="T2" fmla="*/ 2147483647 w 4"/>
                <a:gd name="T3" fmla="*/ 0 h 4"/>
                <a:gd name="T4" fmla="*/ 2147483647 w 4"/>
                <a:gd name="T5" fmla="*/ 2147483647 h 4"/>
                <a:gd name="T6" fmla="*/ 0 60000 65536"/>
                <a:gd name="T7" fmla="*/ 0 60000 65536"/>
                <a:gd name="T8" fmla="*/ 0 60000 65536"/>
                <a:gd name="T9" fmla="*/ 0 w 4"/>
                <a:gd name="T10" fmla="*/ 0 h 4"/>
                <a:gd name="T11" fmla="*/ 4 w 4"/>
                <a:gd name="T12" fmla="*/ 4 h 4"/>
              </a:gdLst>
              <a:ahLst/>
              <a:cxnLst>
                <a:cxn ang="T6">
                  <a:pos x="T0" y="T1"/>
                </a:cxn>
                <a:cxn ang="T7">
                  <a:pos x="T2" y="T3"/>
                </a:cxn>
                <a:cxn ang="T8">
                  <a:pos x="T4" y="T5"/>
                </a:cxn>
              </a:cxnLst>
              <a:rect l="T9" t="T10" r="T11" b="T12"/>
              <a:pathLst>
                <a:path w="4" h="4">
                  <a:moveTo>
                    <a:pt x="0" y="0"/>
                  </a:moveTo>
                  <a:lnTo>
                    <a:pt x="4" y="0"/>
                  </a:lnTo>
                  <a:lnTo>
                    <a:pt x="4" y="4"/>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74" name="Line 24"/>
            <p:cNvSpPr>
              <a:spLocks noChangeShapeType="1"/>
            </p:cNvSpPr>
            <p:nvPr/>
          </p:nvSpPr>
          <p:spPr bwMode="auto">
            <a:xfrm rot="-1133042">
              <a:off x="2014297" y="2093004"/>
              <a:ext cx="9266" cy="214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5" name="Line 25"/>
            <p:cNvSpPr>
              <a:spLocks noChangeShapeType="1"/>
            </p:cNvSpPr>
            <p:nvPr/>
          </p:nvSpPr>
          <p:spPr bwMode="auto">
            <a:xfrm rot="-1133042">
              <a:off x="2023857" y="2088332"/>
              <a:ext cx="18533"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6" name="Line 26"/>
            <p:cNvSpPr>
              <a:spLocks noChangeShapeType="1"/>
            </p:cNvSpPr>
            <p:nvPr/>
          </p:nvSpPr>
          <p:spPr bwMode="auto">
            <a:xfrm rot="-1133042">
              <a:off x="2045747" y="2091350"/>
              <a:ext cx="11583" cy="17170"/>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7" name="Line 27"/>
            <p:cNvSpPr>
              <a:spLocks noChangeShapeType="1"/>
            </p:cNvSpPr>
            <p:nvPr/>
          </p:nvSpPr>
          <p:spPr bwMode="auto">
            <a:xfrm rot="-1133042">
              <a:off x="2060937" y="2104453"/>
              <a:ext cx="9266" cy="8585"/>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78" name="Line 28"/>
            <p:cNvSpPr>
              <a:spLocks noChangeShapeType="1"/>
            </p:cNvSpPr>
            <p:nvPr/>
          </p:nvSpPr>
          <p:spPr bwMode="auto">
            <a:xfrm rot="-1133042">
              <a:off x="2073970" y="2107788"/>
              <a:ext cx="18533" cy="19316"/>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779" name="Group 1186"/>
            <p:cNvGrpSpPr>
              <a:grpSpLocks/>
            </p:cNvGrpSpPr>
            <p:nvPr/>
          </p:nvGrpSpPr>
          <p:grpSpPr bwMode="auto">
            <a:xfrm>
              <a:off x="2227872" y="2145506"/>
              <a:ext cx="818041" cy="669369"/>
              <a:chOff x="2227872" y="2145506"/>
              <a:chExt cx="818041" cy="669369"/>
            </a:xfrm>
          </p:grpSpPr>
          <p:sp>
            <p:nvSpPr>
              <p:cNvPr id="781" name="Line 40"/>
              <p:cNvSpPr>
                <a:spLocks noChangeShapeType="1"/>
              </p:cNvSpPr>
              <p:nvPr/>
            </p:nvSpPr>
            <p:spPr bwMode="auto">
              <a:xfrm rot="-1829385" flipH="1" flipV="1">
                <a:off x="2971572" y="2651808"/>
                <a:ext cx="74341"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2" name="Line 41"/>
              <p:cNvSpPr>
                <a:spLocks noChangeShapeType="1"/>
              </p:cNvSpPr>
              <p:nvPr/>
            </p:nvSpPr>
            <p:spPr bwMode="auto">
              <a:xfrm rot="-1829385" flipH="1" flipV="1">
                <a:off x="2820411" y="2543109"/>
                <a:ext cx="77093"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3" name="Line 42"/>
              <p:cNvSpPr>
                <a:spLocks noChangeShapeType="1"/>
              </p:cNvSpPr>
              <p:nvPr/>
            </p:nvSpPr>
            <p:spPr bwMode="auto">
              <a:xfrm rot="-1829385" flipH="1" flipV="1">
                <a:off x="2670207" y="2434898"/>
                <a:ext cx="74341" cy="17015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4" name="Line 43"/>
              <p:cNvSpPr>
                <a:spLocks noChangeShapeType="1"/>
              </p:cNvSpPr>
              <p:nvPr/>
            </p:nvSpPr>
            <p:spPr bwMode="auto">
              <a:xfrm rot="-1829385" flipH="1" flipV="1">
                <a:off x="2519045" y="2333289"/>
                <a:ext cx="77093" cy="163067"/>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5" name="Freeform 44"/>
              <p:cNvSpPr>
                <a:spLocks/>
              </p:cNvSpPr>
              <p:nvPr/>
            </p:nvSpPr>
            <p:spPr bwMode="auto">
              <a:xfrm rot="19770615" flipH="1">
                <a:off x="2372736" y="2232289"/>
                <a:ext cx="74341" cy="161886"/>
              </a:xfrm>
              <a:custGeom>
                <a:avLst/>
                <a:gdLst>
                  <a:gd name="T0" fmla="*/ 0 w 27"/>
                  <a:gd name="T1" fmla="*/ 2147483647 h 137"/>
                  <a:gd name="T2" fmla="*/ 2147483647 w 27"/>
                  <a:gd name="T3" fmla="*/ 2147483647 h 137"/>
                  <a:gd name="T4" fmla="*/ 2147483647 w 27"/>
                  <a:gd name="T5" fmla="*/ 0 h 137"/>
                  <a:gd name="T6" fmla="*/ 0 60000 65536"/>
                  <a:gd name="T7" fmla="*/ 0 60000 65536"/>
                  <a:gd name="T8" fmla="*/ 0 60000 65536"/>
                  <a:gd name="T9" fmla="*/ 0 w 27"/>
                  <a:gd name="T10" fmla="*/ 0 h 137"/>
                  <a:gd name="T11" fmla="*/ 27 w 27"/>
                  <a:gd name="T12" fmla="*/ 137 h 137"/>
                </a:gdLst>
                <a:ahLst/>
                <a:cxnLst>
                  <a:cxn ang="T6">
                    <a:pos x="T0" y="T1"/>
                  </a:cxn>
                  <a:cxn ang="T7">
                    <a:pos x="T2" y="T3"/>
                  </a:cxn>
                  <a:cxn ang="T8">
                    <a:pos x="T4" y="T5"/>
                  </a:cxn>
                </a:cxnLst>
                <a:rect l="T9" t="T10" r="T11" b="T12"/>
                <a:pathLst>
                  <a:path w="27" h="137">
                    <a:moveTo>
                      <a:pt x="0" y="137"/>
                    </a:moveTo>
                    <a:lnTo>
                      <a:pt x="13" y="69"/>
                    </a:lnTo>
                    <a:lnTo>
                      <a:pt x="27" y="0"/>
                    </a:lnTo>
                  </a:path>
                </a:pathLst>
              </a:custGeom>
              <a:noFill/>
              <a:ln w="57150" cap="rnd">
                <a:solidFill>
                  <a:srgbClr val="66FF33"/>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86" name="Line 45"/>
              <p:cNvSpPr>
                <a:spLocks noChangeShapeType="1"/>
              </p:cNvSpPr>
              <p:nvPr/>
            </p:nvSpPr>
            <p:spPr bwMode="auto">
              <a:xfrm rot="-1829385" flipH="1" flipV="1">
                <a:off x="2227872" y="2145506"/>
                <a:ext cx="77093" cy="146524"/>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780" name="Line 46"/>
            <p:cNvSpPr>
              <a:spLocks noChangeShapeType="1"/>
            </p:cNvSpPr>
            <p:nvPr/>
          </p:nvSpPr>
          <p:spPr bwMode="auto">
            <a:xfrm rot="-1829385" flipH="1" flipV="1">
              <a:off x="2093854" y="2073060"/>
              <a:ext cx="74341" cy="129981"/>
            </a:xfrm>
            <a:prstGeom prst="line">
              <a:avLst/>
            </a:prstGeom>
            <a:noFill/>
            <a:ln w="57150" cap="rnd">
              <a:solidFill>
                <a:srgbClr val="66FF33"/>
              </a:solidFill>
              <a:round/>
              <a:headEnd/>
              <a:tailEnd/>
            </a:ln>
            <a:extLst>
              <a:ext uri="{909E8E84-426E-40DD-AFC4-6F175D3DCCD1}">
                <a14:hiddenFill xmlns:a14="http://schemas.microsoft.com/office/drawing/2010/main">
                  <a:noFill/>
                </a14:hiddenFill>
              </a:ext>
            </a:extLst>
          </p:spPr>
          <p:txBody>
            <a:bodyPr/>
            <a:lstStyle/>
            <a:p>
              <a:endParaRPr lang="en-US"/>
            </a:p>
          </p:txBody>
        </p:sp>
      </p:grpSp>
      <p:pic>
        <p:nvPicPr>
          <p:cNvPr id="639" name="Picture 2"/>
          <p:cNvPicPr>
            <a:picLocks noChangeAspect="1" noChangeArrowheads="1"/>
          </p:cNvPicPr>
          <p:nvPr/>
        </p:nvPicPr>
        <p:blipFill>
          <a:blip r:embed="rId4" cstate="print"/>
          <a:srcRect/>
          <a:stretch>
            <a:fillRect/>
          </a:stretch>
        </p:blipFill>
        <p:spPr bwMode="auto">
          <a:xfrm>
            <a:off x="4441371" y="3178629"/>
            <a:ext cx="7750629" cy="3407681"/>
          </a:xfrm>
          <a:prstGeom prst="rect">
            <a:avLst/>
          </a:prstGeom>
          <a:noFill/>
          <a:ln w="9525">
            <a:noFill/>
            <a:miter lim="800000"/>
            <a:headEnd/>
            <a:tailEnd/>
          </a:ln>
          <a:effectLst/>
        </p:spPr>
      </p:pic>
      <p:pic>
        <p:nvPicPr>
          <p:cNvPr id="637" name="Picture 2"/>
          <p:cNvPicPr>
            <a:picLocks noChangeAspect="1" noChangeArrowheads="1"/>
          </p:cNvPicPr>
          <p:nvPr/>
        </p:nvPicPr>
        <p:blipFill>
          <a:blip r:embed="rId5" cstate="print"/>
          <a:srcRect/>
          <a:stretch>
            <a:fillRect/>
          </a:stretch>
        </p:blipFill>
        <p:spPr bwMode="auto">
          <a:xfrm>
            <a:off x="7525644" y="615950"/>
            <a:ext cx="1917700" cy="28321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40"/>
                                        </p:tgtEl>
                                        <p:attrNameLst>
                                          <p:attrName>style.visibility</p:attrName>
                                        </p:attrNameLst>
                                      </p:cBhvr>
                                      <p:to>
                                        <p:strVal val="visible"/>
                                      </p:to>
                                    </p:set>
                                    <p:animEffect transition="in" filter="blinds(horizontal)">
                                      <p:cBhvr>
                                        <p:cTn id="7" dur="500"/>
                                        <p:tgtEl>
                                          <p:spTgt spid="640"/>
                                        </p:tgtEl>
                                      </p:cBhvr>
                                    </p:animEffect>
                                  </p:childTnLst>
                                </p:cTn>
                              </p:par>
                              <p:par>
                                <p:cTn id="8" presetID="22" presetClass="entr" presetSubtype="8" fill="hold" nodeType="withEffect">
                                  <p:stCondLst>
                                    <p:cond delay="0"/>
                                  </p:stCondLst>
                                  <p:childTnLst>
                                    <p:set>
                                      <p:cBhvr>
                                        <p:cTn id="9" dur="1" fill="hold">
                                          <p:stCondLst>
                                            <p:cond delay="0"/>
                                          </p:stCondLst>
                                        </p:cTn>
                                        <p:tgtEl>
                                          <p:spTgt spid="488"/>
                                        </p:tgtEl>
                                        <p:attrNameLst>
                                          <p:attrName>style.visibility</p:attrName>
                                        </p:attrNameLst>
                                      </p:cBhvr>
                                      <p:to>
                                        <p:strVal val="visible"/>
                                      </p:to>
                                    </p:set>
                                    <p:animEffect transition="in" filter="wipe(left)">
                                      <p:cBhvr>
                                        <p:cTn id="10" dur="1000"/>
                                        <p:tgtEl>
                                          <p:spTgt spid="488"/>
                                        </p:tgtEl>
                                      </p:cBhvr>
                                    </p:animEffect>
                                  </p:childTnLst>
                                </p:cTn>
                              </p:par>
                            </p:childTnLst>
                          </p:cTn>
                        </p:par>
                        <p:par>
                          <p:cTn id="11" fill="hold">
                            <p:stCondLst>
                              <p:cond delay="1000"/>
                            </p:stCondLst>
                            <p:childTnLst>
                              <p:par>
                                <p:cTn id="12" presetID="22" presetClass="entr" presetSubtype="8" fill="hold" nodeType="afterEffect">
                                  <p:stCondLst>
                                    <p:cond delay="0"/>
                                  </p:stCondLst>
                                  <p:childTnLst>
                                    <p:set>
                                      <p:cBhvr>
                                        <p:cTn id="13" dur="1" fill="hold">
                                          <p:stCondLst>
                                            <p:cond delay="0"/>
                                          </p:stCondLst>
                                        </p:cTn>
                                        <p:tgtEl>
                                          <p:spTgt spid="557"/>
                                        </p:tgtEl>
                                        <p:attrNameLst>
                                          <p:attrName>style.visibility</p:attrName>
                                        </p:attrNameLst>
                                      </p:cBhvr>
                                      <p:to>
                                        <p:strVal val="visible"/>
                                      </p:to>
                                    </p:set>
                                    <p:animEffect transition="in" filter="wipe(left)">
                                      <p:cBhvr>
                                        <p:cTn id="14" dur="1000"/>
                                        <p:tgtEl>
                                          <p:spTgt spid="557"/>
                                        </p:tgtEl>
                                      </p:cBhvr>
                                    </p:animEffect>
                                  </p:childTnLst>
                                </p:cTn>
                              </p:par>
                            </p:childTnLst>
                          </p:cTn>
                        </p:par>
                        <p:par>
                          <p:cTn id="15" fill="hold">
                            <p:stCondLst>
                              <p:cond delay="2000"/>
                            </p:stCondLst>
                            <p:childTnLst>
                              <p:par>
                                <p:cTn id="16" presetID="22" presetClass="entr" presetSubtype="8" fill="hold" nodeType="afterEffect">
                                  <p:stCondLst>
                                    <p:cond delay="0"/>
                                  </p:stCondLst>
                                  <p:childTnLst>
                                    <p:set>
                                      <p:cBhvr>
                                        <p:cTn id="17" dur="1" fill="hold">
                                          <p:stCondLst>
                                            <p:cond delay="0"/>
                                          </p:stCondLst>
                                        </p:cTn>
                                        <p:tgtEl>
                                          <p:spTgt spid="522"/>
                                        </p:tgtEl>
                                        <p:attrNameLst>
                                          <p:attrName>style.visibility</p:attrName>
                                        </p:attrNameLst>
                                      </p:cBhvr>
                                      <p:to>
                                        <p:strVal val="visible"/>
                                      </p:to>
                                    </p:set>
                                    <p:animEffect transition="in" filter="wipe(left)">
                                      <p:cBhvr>
                                        <p:cTn id="18" dur="1000"/>
                                        <p:tgtEl>
                                          <p:spTgt spid="522"/>
                                        </p:tgtEl>
                                      </p:cBhvr>
                                    </p:animEffect>
                                  </p:childTnLst>
                                </p:cTn>
                              </p:par>
                            </p:childTnLst>
                          </p:cTn>
                        </p:par>
                        <p:par>
                          <p:cTn id="19" fill="hold">
                            <p:stCondLst>
                              <p:cond delay="3000"/>
                            </p:stCondLst>
                            <p:childTnLst>
                              <p:par>
                                <p:cTn id="20" presetID="22" presetClass="entr" presetSubtype="8" fill="hold" nodeType="afterEffect">
                                  <p:stCondLst>
                                    <p:cond delay="0"/>
                                  </p:stCondLst>
                                  <p:childTnLst>
                                    <p:set>
                                      <p:cBhvr>
                                        <p:cTn id="21" dur="1" fill="hold">
                                          <p:stCondLst>
                                            <p:cond delay="0"/>
                                          </p:stCondLst>
                                        </p:cTn>
                                        <p:tgtEl>
                                          <p:spTgt spid="619"/>
                                        </p:tgtEl>
                                        <p:attrNameLst>
                                          <p:attrName>style.visibility</p:attrName>
                                        </p:attrNameLst>
                                      </p:cBhvr>
                                      <p:to>
                                        <p:strVal val="visible"/>
                                      </p:to>
                                    </p:set>
                                    <p:animEffect transition="in" filter="wipe(left)">
                                      <p:cBhvr>
                                        <p:cTn id="22" dur="1000"/>
                                        <p:tgtEl>
                                          <p:spTgt spid="619"/>
                                        </p:tgtEl>
                                      </p:cBhvr>
                                    </p:animEffect>
                                  </p:childTnLst>
                                </p:cTn>
                              </p:par>
                              <p:par>
                                <p:cTn id="23" presetID="22" presetClass="entr" presetSubtype="8" fill="hold" nodeType="withEffect">
                                  <p:stCondLst>
                                    <p:cond delay="0"/>
                                  </p:stCondLst>
                                  <p:childTnLst>
                                    <p:set>
                                      <p:cBhvr>
                                        <p:cTn id="24" dur="1" fill="hold">
                                          <p:stCondLst>
                                            <p:cond delay="0"/>
                                          </p:stCondLst>
                                        </p:cTn>
                                        <p:tgtEl>
                                          <p:spTgt spid="641"/>
                                        </p:tgtEl>
                                        <p:attrNameLst>
                                          <p:attrName>style.visibility</p:attrName>
                                        </p:attrNameLst>
                                      </p:cBhvr>
                                      <p:to>
                                        <p:strVal val="visible"/>
                                      </p:to>
                                    </p:set>
                                    <p:animEffect transition="in" filter="wipe(left)">
                                      <p:cBhvr>
                                        <p:cTn id="25" dur="1000"/>
                                        <p:tgtEl>
                                          <p:spTgt spid="641"/>
                                        </p:tgtEl>
                                      </p:cBhvr>
                                    </p:animEffect>
                                  </p:childTnLst>
                                </p:cTn>
                              </p:par>
                            </p:childTnLst>
                          </p:cTn>
                        </p:par>
                        <p:par>
                          <p:cTn id="26" fill="hold">
                            <p:stCondLst>
                              <p:cond delay="4000"/>
                            </p:stCondLst>
                            <p:childTnLst>
                              <p:par>
                                <p:cTn id="27" presetID="22" presetClass="entr" presetSubtype="8" fill="hold" nodeType="afterEffect">
                                  <p:stCondLst>
                                    <p:cond delay="0"/>
                                  </p:stCondLst>
                                  <p:childTnLst>
                                    <p:set>
                                      <p:cBhvr>
                                        <p:cTn id="28" dur="1" fill="hold">
                                          <p:stCondLst>
                                            <p:cond delay="0"/>
                                          </p:stCondLst>
                                        </p:cTn>
                                        <p:tgtEl>
                                          <p:spTgt spid="710"/>
                                        </p:tgtEl>
                                        <p:attrNameLst>
                                          <p:attrName>style.visibility</p:attrName>
                                        </p:attrNameLst>
                                      </p:cBhvr>
                                      <p:to>
                                        <p:strVal val="visible"/>
                                      </p:to>
                                    </p:set>
                                    <p:animEffect transition="in" filter="wipe(left)">
                                      <p:cBhvr>
                                        <p:cTn id="29" dur="1000"/>
                                        <p:tgtEl>
                                          <p:spTgt spid="710"/>
                                        </p:tgtEl>
                                      </p:cBhvr>
                                    </p:animEffect>
                                  </p:childTnLst>
                                </p:cTn>
                              </p:par>
                            </p:childTnLst>
                          </p:cTn>
                        </p:par>
                        <p:par>
                          <p:cTn id="30" fill="hold">
                            <p:stCondLst>
                              <p:cond delay="5000"/>
                            </p:stCondLst>
                            <p:childTnLst>
                              <p:par>
                                <p:cTn id="31" presetID="22" presetClass="entr" presetSubtype="8" fill="hold" nodeType="afterEffect">
                                  <p:stCondLst>
                                    <p:cond delay="0"/>
                                  </p:stCondLst>
                                  <p:childTnLst>
                                    <p:set>
                                      <p:cBhvr>
                                        <p:cTn id="32" dur="1" fill="hold">
                                          <p:stCondLst>
                                            <p:cond delay="0"/>
                                          </p:stCondLst>
                                        </p:cTn>
                                        <p:tgtEl>
                                          <p:spTgt spid="675"/>
                                        </p:tgtEl>
                                        <p:attrNameLst>
                                          <p:attrName>style.visibility</p:attrName>
                                        </p:attrNameLst>
                                      </p:cBhvr>
                                      <p:to>
                                        <p:strVal val="visible"/>
                                      </p:to>
                                    </p:set>
                                    <p:animEffect transition="in" filter="wipe(left)">
                                      <p:cBhvr>
                                        <p:cTn id="33" dur="1000"/>
                                        <p:tgtEl>
                                          <p:spTgt spid="675"/>
                                        </p:tgtEl>
                                      </p:cBhvr>
                                    </p:animEffect>
                                  </p:childTnLst>
                                </p:cTn>
                              </p:par>
                            </p:childTnLst>
                          </p:cTn>
                        </p:par>
                        <p:par>
                          <p:cTn id="34" fill="hold">
                            <p:stCondLst>
                              <p:cond delay="6000"/>
                            </p:stCondLst>
                            <p:childTnLst>
                              <p:par>
                                <p:cTn id="35" presetID="22" presetClass="entr" presetSubtype="8" fill="hold" nodeType="afterEffect">
                                  <p:stCondLst>
                                    <p:cond delay="0"/>
                                  </p:stCondLst>
                                  <p:childTnLst>
                                    <p:set>
                                      <p:cBhvr>
                                        <p:cTn id="36" dur="1" fill="hold">
                                          <p:stCondLst>
                                            <p:cond delay="0"/>
                                          </p:stCondLst>
                                        </p:cTn>
                                        <p:tgtEl>
                                          <p:spTgt spid="772"/>
                                        </p:tgtEl>
                                        <p:attrNameLst>
                                          <p:attrName>style.visibility</p:attrName>
                                        </p:attrNameLst>
                                      </p:cBhvr>
                                      <p:to>
                                        <p:strVal val="visible"/>
                                      </p:to>
                                    </p:set>
                                    <p:animEffect transition="in" filter="wipe(left)">
                                      <p:cBhvr>
                                        <p:cTn id="37" dur="1000"/>
                                        <p:tgtEl>
                                          <p:spTgt spid="772"/>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nodeType="clickEffect">
                                  <p:stCondLst>
                                    <p:cond delay="0"/>
                                  </p:stCondLst>
                                  <p:childTnLst>
                                    <p:set>
                                      <p:cBhvr>
                                        <p:cTn id="41" dur="1" fill="hold">
                                          <p:stCondLst>
                                            <p:cond delay="0"/>
                                          </p:stCondLst>
                                        </p:cTn>
                                        <p:tgtEl>
                                          <p:spTgt spid="634"/>
                                        </p:tgtEl>
                                        <p:attrNameLst>
                                          <p:attrName>style.visibility</p:attrName>
                                        </p:attrNameLst>
                                      </p:cBhvr>
                                      <p:to>
                                        <p:strVal val="visible"/>
                                      </p:to>
                                    </p:set>
                                    <p:anim calcmode="lin" valueType="num">
                                      <p:cBhvr additive="base">
                                        <p:cTn id="42" dur="500"/>
                                        <p:tgtEl>
                                          <p:spTgt spid="634"/>
                                        </p:tgtEl>
                                        <p:attrNameLst>
                                          <p:attrName>ppt_y</p:attrName>
                                        </p:attrNameLst>
                                      </p:cBhvr>
                                      <p:tavLst>
                                        <p:tav tm="0">
                                          <p:val>
                                            <p:strVal val="#ppt_y+#ppt_h*1.125000"/>
                                          </p:val>
                                        </p:tav>
                                        <p:tav tm="100000">
                                          <p:val>
                                            <p:strVal val="#ppt_y"/>
                                          </p:val>
                                        </p:tav>
                                      </p:tavLst>
                                    </p:anim>
                                    <p:animEffect transition="in" filter="wipe(up)">
                                      <p:cBhvr>
                                        <p:cTn id="43" dur="500"/>
                                        <p:tgtEl>
                                          <p:spTgt spid="634"/>
                                        </p:tgtEl>
                                      </p:cBhvr>
                                    </p:animEffect>
                                  </p:childTnLst>
                                </p:cTn>
                              </p:par>
                              <p:par>
                                <p:cTn id="44" presetID="12" presetClass="entr" presetSubtype="4" fill="hold" nodeType="withEffect">
                                  <p:stCondLst>
                                    <p:cond delay="0"/>
                                  </p:stCondLst>
                                  <p:childTnLst>
                                    <p:set>
                                      <p:cBhvr>
                                        <p:cTn id="45" dur="1" fill="hold">
                                          <p:stCondLst>
                                            <p:cond delay="0"/>
                                          </p:stCondLst>
                                        </p:cTn>
                                        <p:tgtEl>
                                          <p:spTgt spid="636"/>
                                        </p:tgtEl>
                                        <p:attrNameLst>
                                          <p:attrName>style.visibility</p:attrName>
                                        </p:attrNameLst>
                                      </p:cBhvr>
                                      <p:to>
                                        <p:strVal val="visible"/>
                                      </p:to>
                                    </p:set>
                                    <p:anim calcmode="lin" valueType="num">
                                      <p:cBhvr additive="base">
                                        <p:cTn id="46" dur="500"/>
                                        <p:tgtEl>
                                          <p:spTgt spid="636"/>
                                        </p:tgtEl>
                                        <p:attrNameLst>
                                          <p:attrName>ppt_y</p:attrName>
                                        </p:attrNameLst>
                                      </p:cBhvr>
                                      <p:tavLst>
                                        <p:tav tm="0">
                                          <p:val>
                                            <p:strVal val="#ppt_y+#ppt_h*1.125000"/>
                                          </p:val>
                                        </p:tav>
                                        <p:tav tm="100000">
                                          <p:val>
                                            <p:strVal val="#ppt_y"/>
                                          </p:val>
                                        </p:tav>
                                      </p:tavLst>
                                    </p:anim>
                                    <p:animEffect transition="in" filter="wipe(up)">
                                      <p:cBhvr>
                                        <p:cTn id="47" dur="500"/>
                                        <p:tgtEl>
                                          <p:spTgt spid="63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wipe(left)">
                                      <p:cBhvr>
                                        <p:cTn id="52" dur="5000"/>
                                        <p:tgtEl>
                                          <p:spTgt spid="14"/>
                                        </p:tgtEl>
                                      </p:cBhvr>
                                    </p:animEffect>
                                  </p:childTnLst>
                                </p:cTn>
                              </p:par>
                              <p:par>
                                <p:cTn id="53" presetID="22" presetClass="entr" presetSubtype="8" fill="hold" nodeType="withEffect">
                                  <p:stCondLst>
                                    <p:cond delay="0"/>
                                  </p:stCondLst>
                                  <p:childTnLst>
                                    <p:set>
                                      <p:cBhvr>
                                        <p:cTn id="54" dur="1" fill="hold">
                                          <p:stCondLst>
                                            <p:cond delay="0"/>
                                          </p:stCondLst>
                                        </p:cTn>
                                        <p:tgtEl>
                                          <p:spTgt spid="249"/>
                                        </p:tgtEl>
                                        <p:attrNameLst>
                                          <p:attrName>style.visibility</p:attrName>
                                        </p:attrNameLst>
                                      </p:cBhvr>
                                      <p:to>
                                        <p:strVal val="visible"/>
                                      </p:to>
                                    </p:set>
                                    <p:animEffect transition="in" filter="wipe(left)">
                                      <p:cBhvr>
                                        <p:cTn id="55" dur="5000"/>
                                        <p:tgtEl>
                                          <p:spTgt spid="249"/>
                                        </p:tgtEl>
                                      </p:cBhvr>
                                    </p:animEffect>
                                  </p:childTnLst>
                                </p:cTn>
                              </p:par>
                            </p:childTnLst>
                          </p:cTn>
                        </p:par>
                      </p:childTnLst>
                    </p:cTn>
                  </p:par>
                  <p:par>
                    <p:cTn id="56" fill="hold">
                      <p:stCondLst>
                        <p:cond delay="indefinite"/>
                      </p:stCondLst>
                      <p:childTnLst>
                        <p:par>
                          <p:cTn id="57" fill="hold">
                            <p:stCondLst>
                              <p:cond delay="0"/>
                            </p:stCondLst>
                            <p:childTnLst>
                              <p:par>
                                <p:cTn id="58" presetID="26" presetClass="entr" presetSubtype="0" fill="hold" grpId="0" nodeType="clickEffect">
                                  <p:stCondLst>
                                    <p:cond delay="0"/>
                                  </p:stCondLst>
                                  <p:childTnLst>
                                    <p:set>
                                      <p:cBhvr>
                                        <p:cTn id="59" dur="1" fill="hold">
                                          <p:stCondLst>
                                            <p:cond delay="0"/>
                                          </p:stCondLst>
                                        </p:cTn>
                                        <p:tgtEl>
                                          <p:spTgt spid="486"/>
                                        </p:tgtEl>
                                        <p:attrNameLst>
                                          <p:attrName>style.visibility</p:attrName>
                                        </p:attrNameLst>
                                      </p:cBhvr>
                                      <p:to>
                                        <p:strVal val="visible"/>
                                      </p:to>
                                    </p:set>
                                    <p:animEffect transition="in" filter="wipe(down)">
                                      <p:cBhvr>
                                        <p:cTn id="60" dur="580">
                                          <p:stCondLst>
                                            <p:cond delay="0"/>
                                          </p:stCondLst>
                                        </p:cTn>
                                        <p:tgtEl>
                                          <p:spTgt spid="486"/>
                                        </p:tgtEl>
                                      </p:cBhvr>
                                    </p:animEffect>
                                    <p:anim calcmode="lin" valueType="num">
                                      <p:cBhvr>
                                        <p:cTn id="61" dur="1822" tmFilter="0,0; 0.14,0.36; 0.43,0.73; 0.71,0.91; 1.0,1.0">
                                          <p:stCondLst>
                                            <p:cond delay="0"/>
                                          </p:stCondLst>
                                        </p:cTn>
                                        <p:tgtEl>
                                          <p:spTgt spid="486"/>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486"/>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486"/>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486"/>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486"/>
                                        </p:tgtEl>
                                        <p:attrNameLst>
                                          <p:attrName>ppt_y</p:attrName>
                                        </p:attrNameLst>
                                      </p:cBhvr>
                                      <p:tavLst>
                                        <p:tav tm="0" fmla="#ppt_y-sin(pi*$)/81">
                                          <p:val>
                                            <p:fltVal val="0"/>
                                          </p:val>
                                        </p:tav>
                                        <p:tav tm="100000">
                                          <p:val>
                                            <p:fltVal val="1"/>
                                          </p:val>
                                        </p:tav>
                                      </p:tavLst>
                                    </p:anim>
                                    <p:animScale>
                                      <p:cBhvr>
                                        <p:cTn id="66" dur="26">
                                          <p:stCondLst>
                                            <p:cond delay="650"/>
                                          </p:stCondLst>
                                        </p:cTn>
                                        <p:tgtEl>
                                          <p:spTgt spid="486"/>
                                        </p:tgtEl>
                                      </p:cBhvr>
                                      <p:to x="100000" y="60000"/>
                                    </p:animScale>
                                    <p:animScale>
                                      <p:cBhvr>
                                        <p:cTn id="67" dur="166" decel="50000">
                                          <p:stCondLst>
                                            <p:cond delay="676"/>
                                          </p:stCondLst>
                                        </p:cTn>
                                        <p:tgtEl>
                                          <p:spTgt spid="486"/>
                                        </p:tgtEl>
                                      </p:cBhvr>
                                      <p:to x="100000" y="100000"/>
                                    </p:animScale>
                                    <p:animScale>
                                      <p:cBhvr>
                                        <p:cTn id="68" dur="26">
                                          <p:stCondLst>
                                            <p:cond delay="1312"/>
                                          </p:stCondLst>
                                        </p:cTn>
                                        <p:tgtEl>
                                          <p:spTgt spid="486"/>
                                        </p:tgtEl>
                                      </p:cBhvr>
                                      <p:to x="100000" y="80000"/>
                                    </p:animScale>
                                    <p:animScale>
                                      <p:cBhvr>
                                        <p:cTn id="69" dur="166" decel="50000">
                                          <p:stCondLst>
                                            <p:cond delay="1338"/>
                                          </p:stCondLst>
                                        </p:cTn>
                                        <p:tgtEl>
                                          <p:spTgt spid="486"/>
                                        </p:tgtEl>
                                      </p:cBhvr>
                                      <p:to x="100000" y="100000"/>
                                    </p:animScale>
                                    <p:animScale>
                                      <p:cBhvr>
                                        <p:cTn id="70" dur="26">
                                          <p:stCondLst>
                                            <p:cond delay="1642"/>
                                          </p:stCondLst>
                                        </p:cTn>
                                        <p:tgtEl>
                                          <p:spTgt spid="486"/>
                                        </p:tgtEl>
                                      </p:cBhvr>
                                      <p:to x="100000" y="90000"/>
                                    </p:animScale>
                                    <p:animScale>
                                      <p:cBhvr>
                                        <p:cTn id="71" dur="166" decel="50000">
                                          <p:stCondLst>
                                            <p:cond delay="1668"/>
                                          </p:stCondLst>
                                        </p:cTn>
                                        <p:tgtEl>
                                          <p:spTgt spid="486"/>
                                        </p:tgtEl>
                                      </p:cBhvr>
                                      <p:to x="100000" y="100000"/>
                                    </p:animScale>
                                    <p:animScale>
                                      <p:cBhvr>
                                        <p:cTn id="72" dur="26">
                                          <p:stCondLst>
                                            <p:cond delay="1808"/>
                                          </p:stCondLst>
                                        </p:cTn>
                                        <p:tgtEl>
                                          <p:spTgt spid="486"/>
                                        </p:tgtEl>
                                      </p:cBhvr>
                                      <p:to x="100000" y="95000"/>
                                    </p:animScale>
                                    <p:animScale>
                                      <p:cBhvr>
                                        <p:cTn id="73" dur="166" decel="50000">
                                          <p:stCondLst>
                                            <p:cond delay="1834"/>
                                          </p:stCondLst>
                                        </p:cTn>
                                        <p:tgtEl>
                                          <p:spTgt spid="486"/>
                                        </p:tgtEl>
                                      </p:cBhvr>
                                      <p:to x="100000" y="100000"/>
                                    </p:animScale>
                                  </p:childTnLst>
                                </p:cTn>
                              </p:par>
                            </p:childTnLst>
                          </p:cTn>
                        </p:par>
                        <p:par>
                          <p:cTn id="74" fill="hold">
                            <p:stCondLst>
                              <p:cond delay="2000"/>
                            </p:stCondLst>
                            <p:childTnLst>
                              <p:par>
                                <p:cTn id="75" presetID="12" presetClass="entr" presetSubtype="4" fill="hold" grpId="0" nodeType="afterEffect">
                                  <p:stCondLst>
                                    <p:cond delay="0"/>
                                  </p:stCondLst>
                                  <p:childTnLst>
                                    <p:set>
                                      <p:cBhvr>
                                        <p:cTn id="76" dur="1" fill="hold">
                                          <p:stCondLst>
                                            <p:cond delay="0"/>
                                          </p:stCondLst>
                                        </p:cTn>
                                        <p:tgtEl>
                                          <p:spTgt spid="485"/>
                                        </p:tgtEl>
                                        <p:attrNameLst>
                                          <p:attrName>style.visibility</p:attrName>
                                        </p:attrNameLst>
                                      </p:cBhvr>
                                      <p:to>
                                        <p:strVal val="visible"/>
                                      </p:to>
                                    </p:set>
                                    <p:anim calcmode="lin" valueType="num">
                                      <p:cBhvr additive="base">
                                        <p:cTn id="77" dur="1000"/>
                                        <p:tgtEl>
                                          <p:spTgt spid="485"/>
                                        </p:tgtEl>
                                        <p:attrNameLst>
                                          <p:attrName>ppt_y</p:attrName>
                                        </p:attrNameLst>
                                      </p:cBhvr>
                                      <p:tavLst>
                                        <p:tav tm="0">
                                          <p:val>
                                            <p:strVal val="#ppt_y+#ppt_h*1.125000"/>
                                          </p:val>
                                        </p:tav>
                                        <p:tav tm="100000">
                                          <p:val>
                                            <p:strVal val="#ppt_y"/>
                                          </p:val>
                                        </p:tav>
                                      </p:tavLst>
                                    </p:anim>
                                    <p:animEffect transition="in" filter="wipe(up)">
                                      <p:cBhvr>
                                        <p:cTn id="78" dur="1000"/>
                                        <p:tgtEl>
                                          <p:spTgt spid="485"/>
                                        </p:tgtEl>
                                      </p:cBhvr>
                                    </p:animEffect>
                                  </p:childTnLst>
                                </p:cTn>
                              </p:par>
                            </p:childTnLst>
                          </p:cTn>
                        </p:par>
                      </p:childTnLst>
                    </p:cTn>
                  </p:par>
                  <p:par>
                    <p:cTn id="79" fill="hold">
                      <p:stCondLst>
                        <p:cond delay="indefinite"/>
                      </p:stCondLst>
                      <p:childTnLst>
                        <p:par>
                          <p:cTn id="80" fill="hold">
                            <p:stCondLst>
                              <p:cond delay="0"/>
                            </p:stCondLst>
                            <p:childTnLst>
                              <p:par>
                                <p:cTn id="81" presetID="12" presetClass="entr" presetSubtype="4" fill="hold" nodeType="clickEffect">
                                  <p:stCondLst>
                                    <p:cond delay="0"/>
                                  </p:stCondLst>
                                  <p:childTnLst>
                                    <p:set>
                                      <p:cBhvr>
                                        <p:cTn id="82" dur="1" fill="hold">
                                          <p:stCondLst>
                                            <p:cond delay="0"/>
                                          </p:stCondLst>
                                        </p:cTn>
                                        <p:tgtEl>
                                          <p:spTgt spid="639"/>
                                        </p:tgtEl>
                                        <p:attrNameLst>
                                          <p:attrName>style.visibility</p:attrName>
                                        </p:attrNameLst>
                                      </p:cBhvr>
                                      <p:to>
                                        <p:strVal val="visible"/>
                                      </p:to>
                                    </p:set>
                                    <p:animEffect transition="in" filter="slide(fromBottom)">
                                      <p:cBhvr>
                                        <p:cTn id="83" dur="500"/>
                                        <p:tgtEl>
                                          <p:spTgt spid="639"/>
                                        </p:tgtEl>
                                      </p:cBhvr>
                                    </p:animEffect>
                                  </p:childTnLst>
                                </p:cTn>
                              </p:par>
                            </p:childTnLst>
                          </p:cTn>
                        </p:par>
                      </p:childTnLst>
                    </p:cTn>
                  </p:par>
                  <p:par>
                    <p:cTn id="84" fill="hold">
                      <p:stCondLst>
                        <p:cond delay="indefinite"/>
                      </p:stCondLst>
                      <p:childTnLst>
                        <p:par>
                          <p:cTn id="85" fill="hold">
                            <p:stCondLst>
                              <p:cond delay="0"/>
                            </p:stCondLst>
                            <p:childTnLst>
                              <p:par>
                                <p:cTn id="86" presetID="12" presetClass="entr" presetSubtype="4" fill="hold" nodeType="clickEffect">
                                  <p:stCondLst>
                                    <p:cond delay="0"/>
                                  </p:stCondLst>
                                  <p:childTnLst>
                                    <p:set>
                                      <p:cBhvr>
                                        <p:cTn id="87" dur="1" fill="hold">
                                          <p:stCondLst>
                                            <p:cond delay="0"/>
                                          </p:stCondLst>
                                        </p:cTn>
                                        <p:tgtEl>
                                          <p:spTgt spid="637"/>
                                        </p:tgtEl>
                                        <p:attrNameLst>
                                          <p:attrName>style.visibility</p:attrName>
                                        </p:attrNameLst>
                                      </p:cBhvr>
                                      <p:to>
                                        <p:strVal val="visible"/>
                                      </p:to>
                                    </p:set>
                                    <p:animEffect transition="in" filter="slide(fromBottom)">
                                      <p:cBhvr>
                                        <p:cTn id="88" dur="500"/>
                                        <p:tgtEl>
                                          <p:spTgt spid="637"/>
                                        </p:tgtEl>
                                      </p:cBhvr>
                                    </p:animEffect>
                                  </p:childTnLst>
                                </p:cTn>
                              </p:par>
                              <p:par>
                                <p:cTn id="89" presetID="12" presetClass="entr" presetSubtype="4" fill="hold" grpId="0" nodeType="withEffect">
                                  <p:stCondLst>
                                    <p:cond delay="0"/>
                                  </p:stCondLst>
                                  <p:childTnLst>
                                    <p:set>
                                      <p:cBhvr>
                                        <p:cTn id="90" dur="1" fill="hold">
                                          <p:stCondLst>
                                            <p:cond delay="0"/>
                                          </p:stCondLst>
                                        </p:cTn>
                                        <p:tgtEl>
                                          <p:spTgt spid="638"/>
                                        </p:tgtEl>
                                        <p:attrNameLst>
                                          <p:attrName>style.visibility</p:attrName>
                                        </p:attrNameLst>
                                      </p:cBhvr>
                                      <p:to>
                                        <p:strVal val="visible"/>
                                      </p:to>
                                    </p:set>
                                    <p:animEffect transition="in" filter="slide(fromBottom)">
                                      <p:cBhvr>
                                        <p:cTn id="91" dur="500"/>
                                        <p:tgtEl>
                                          <p:spTgt spid="6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5" grpId="0" animBg="1"/>
      <p:bldP spid="486" grpId="0" animBg="1"/>
      <p:bldP spid="638" grpId="0"/>
      <p:bldP spid="64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a:xfrm>
            <a:off x="9278244" y="6878854"/>
            <a:ext cx="2743200" cy="365125"/>
          </a:xfrm>
        </p:spPr>
        <p:txBody>
          <a:bodyPr/>
          <a:lstStyle/>
          <a:p>
            <a:fld id="{85A5F895-E80C-4F0A-89F5-1D1C47CE5155}" type="slidenum">
              <a:rPr lang="en-IN" smtClean="0"/>
              <a:pPr/>
              <a:t>58</a:t>
            </a:fld>
            <a:endParaRPr lang="en-IN"/>
          </a:p>
        </p:txBody>
      </p:sp>
      <p:sp>
        <p:nvSpPr>
          <p:cNvPr id="3" name="Rectangle 2"/>
          <p:cNvSpPr/>
          <p:nvPr/>
        </p:nvSpPr>
        <p:spPr>
          <a:xfrm>
            <a:off x="30702" y="64410"/>
            <a:ext cx="12161298"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4" name="Rectangle 3"/>
          <p:cNvSpPr/>
          <p:nvPr/>
        </p:nvSpPr>
        <p:spPr>
          <a:xfrm>
            <a:off x="290292" y="-41759"/>
            <a:ext cx="6976057" cy="646321"/>
          </a:xfrm>
          <a:prstGeom prst="rect">
            <a:avLst/>
          </a:prstGeom>
        </p:spPr>
        <p:txBody>
          <a:bodyPr wrap="none" lIns="91430" tIns="45715" rIns="91430" bIns="45715">
            <a:spAutoFit/>
          </a:bodyPr>
          <a:lstStyle/>
          <a:p>
            <a:pPr fontAlgn="auto">
              <a:spcBef>
                <a:spcPts val="0"/>
              </a:spcBef>
              <a:spcAft>
                <a:spcPts val="0"/>
              </a:spcAft>
              <a:defRPr/>
            </a:pP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rPr>
              <a:t>Reason-4     Most Affordable Costing</a:t>
            </a:r>
            <a:endParaRPr lang="en-IN"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endParaRPr>
          </a:p>
        </p:txBody>
      </p:sp>
      <p:pic>
        <p:nvPicPr>
          <p:cNvPr id="5" name="Picture 8"/>
          <p:cNvPicPr>
            <a:picLocks noChangeAspect="1" noChangeArrowheads="1"/>
          </p:cNvPicPr>
          <p:nvPr/>
        </p:nvPicPr>
        <p:blipFill>
          <a:blip r:embed="rId2" cstate="print"/>
          <a:srcRect/>
          <a:stretch>
            <a:fillRect/>
          </a:stretch>
        </p:blipFill>
        <p:spPr bwMode="auto">
          <a:xfrm>
            <a:off x="6561486" y="3469070"/>
            <a:ext cx="5395164" cy="522551"/>
          </a:xfrm>
          <a:prstGeom prst="rect">
            <a:avLst/>
          </a:prstGeom>
          <a:noFill/>
          <a:ln w="9525">
            <a:noFill/>
            <a:miter lim="800000"/>
            <a:headEnd/>
            <a:tailEnd/>
          </a:ln>
        </p:spPr>
      </p:pic>
      <p:pic>
        <p:nvPicPr>
          <p:cNvPr id="6" name="Picture 9"/>
          <p:cNvPicPr>
            <a:picLocks noChangeAspect="1" noChangeArrowheads="1"/>
          </p:cNvPicPr>
          <p:nvPr/>
        </p:nvPicPr>
        <p:blipFill>
          <a:blip r:embed="rId3" cstate="print"/>
          <a:srcRect/>
          <a:stretch>
            <a:fillRect/>
          </a:stretch>
        </p:blipFill>
        <p:spPr bwMode="auto">
          <a:xfrm>
            <a:off x="6561476" y="4133096"/>
            <a:ext cx="5395178" cy="522552"/>
          </a:xfrm>
          <a:prstGeom prst="rect">
            <a:avLst/>
          </a:prstGeom>
          <a:noFill/>
          <a:ln w="9525">
            <a:noFill/>
            <a:miter lim="800000"/>
            <a:headEnd/>
            <a:tailEnd/>
          </a:ln>
        </p:spPr>
      </p:pic>
      <p:pic>
        <p:nvPicPr>
          <p:cNvPr id="7" name="Picture 10"/>
          <p:cNvPicPr>
            <a:picLocks noChangeAspect="1" noChangeArrowheads="1"/>
          </p:cNvPicPr>
          <p:nvPr/>
        </p:nvPicPr>
        <p:blipFill>
          <a:blip r:embed="rId4" cstate="print"/>
          <a:srcRect/>
          <a:stretch>
            <a:fillRect/>
          </a:stretch>
        </p:blipFill>
        <p:spPr bwMode="auto">
          <a:xfrm>
            <a:off x="6555532" y="4811636"/>
            <a:ext cx="5402683" cy="522551"/>
          </a:xfrm>
          <a:prstGeom prst="rect">
            <a:avLst/>
          </a:prstGeom>
          <a:noFill/>
          <a:ln w="9525">
            <a:noFill/>
            <a:miter lim="800000"/>
            <a:headEnd/>
            <a:tailEnd/>
          </a:ln>
        </p:spPr>
      </p:pic>
      <p:pic>
        <p:nvPicPr>
          <p:cNvPr id="8" name="Picture 11"/>
          <p:cNvPicPr>
            <a:picLocks noChangeAspect="1" noChangeArrowheads="1"/>
          </p:cNvPicPr>
          <p:nvPr/>
        </p:nvPicPr>
        <p:blipFill>
          <a:blip r:embed="rId5" cstate="print"/>
          <a:srcRect/>
          <a:stretch>
            <a:fillRect/>
          </a:stretch>
        </p:blipFill>
        <p:spPr bwMode="auto">
          <a:xfrm>
            <a:off x="6542280" y="5524482"/>
            <a:ext cx="5419422" cy="476250"/>
          </a:xfrm>
          <a:prstGeom prst="rect">
            <a:avLst/>
          </a:prstGeom>
          <a:noFill/>
          <a:ln w="9525">
            <a:noFill/>
            <a:miter lim="800000"/>
            <a:headEnd/>
            <a:tailEnd/>
          </a:ln>
        </p:spPr>
      </p:pic>
      <p:pic>
        <p:nvPicPr>
          <p:cNvPr id="9" name="Picture 4"/>
          <p:cNvPicPr>
            <a:picLocks noChangeAspect="1" noChangeArrowheads="1"/>
          </p:cNvPicPr>
          <p:nvPr/>
        </p:nvPicPr>
        <p:blipFill>
          <a:blip r:embed="rId6" cstate="print"/>
          <a:srcRect/>
          <a:stretch>
            <a:fillRect/>
          </a:stretch>
        </p:blipFill>
        <p:spPr bwMode="auto">
          <a:xfrm>
            <a:off x="6549621" y="762773"/>
            <a:ext cx="5410149" cy="529167"/>
          </a:xfrm>
          <a:prstGeom prst="rect">
            <a:avLst/>
          </a:prstGeom>
          <a:noFill/>
          <a:ln w="9525">
            <a:noFill/>
            <a:miter lim="800000"/>
            <a:headEnd/>
            <a:tailEnd/>
          </a:ln>
        </p:spPr>
      </p:pic>
      <p:pic>
        <p:nvPicPr>
          <p:cNvPr id="10" name="Picture 5"/>
          <p:cNvPicPr>
            <a:picLocks noChangeAspect="1" noChangeArrowheads="1"/>
          </p:cNvPicPr>
          <p:nvPr/>
        </p:nvPicPr>
        <p:blipFill>
          <a:blip r:embed="rId7" cstate="print"/>
          <a:srcRect/>
          <a:stretch>
            <a:fillRect/>
          </a:stretch>
        </p:blipFill>
        <p:spPr bwMode="auto">
          <a:xfrm>
            <a:off x="6543657" y="1483571"/>
            <a:ext cx="5417681" cy="515937"/>
          </a:xfrm>
          <a:prstGeom prst="rect">
            <a:avLst/>
          </a:prstGeom>
          <a:noFill/>
          <a:ln w="9525">
            <a:noFill/>
            <a:miter lim="800000"/>
            <a:headEnd/>
            <a:tailEnd/>
          </a:ln>
        </p:spPr>
      </p:pic>
      <p:pic>
        <p:nvPicPr>
          <p:cNvPr id="11" name="Picture 6"/>
          <p:cNvPicPr>
            <a:picLocks noChangeAspect="1" noChangeArrowheads="1"/>
          </p:cNvPicPr>
          <p:nvPr/>
        </p:nvPicPr>
        <p:blipFill>
          <a:blip r:embed="rId8" cstate="print"/>
          <a:srcRect/>
          <a:stretch>
            <a:fillRect/>
          </a:stretch>
        </p:blipFill>
        <p:spPr bwMode="auto">
          <a:xfrm>
            <a:off x="6549599" y="2148881"/>
            <a:ext cx="5410177" cy="529167"/>
          </a:xfrm>
          <a:prstGeom prst="rect">
            <a:avLst/>
          </a:prstGeom>
          <a:noFill/>
          <a:ln w="9525">
            <a:noFill/>
            <a:miter lim="800000"/>
            <a:headEnd/>
            <a:tailEnd/>
          </a:ln>
        </p:spPr>
      </p:pic>
      <p:pic>
        <p:nvPicPr>
          <p:cNvPr id="12" name="Picture 7"/>
          <p:cNvPicPr>
            <a:picLocks noChangeAspect="1" noChangeArrowheads="1"/>
          </p:cNvPicPr>
          <p:nvPr/>
        </p:nvPicPr>
        <p:blipFill>
          <a:blip r:embed="rId9" cstate="print"/>
          <a:srcRect/>
          <a:stretch>
            <a:fillRect/>
          </a:stretch>
        </p:blipFill>
        <p:spPr bwMode="auto">
          <a:xfrm>
            <a:off x="6561485" y="2811312"/>
            <a:ext cx="5395165" cy="515937"/>
          </a:xfrm>
          <a:prstGeom prst="rect">
            <a:avLst/>
          </a:prstGeom>
          <a:noFill/>
          <a:ln w="9525">
            <a:noFill/>
            <a:miter lim="800000"/>
            <a:headEnd/>
            <a:tailEnd/>
          </a:ln>
        </p:spPr>
      </p:pic>
      <p:pic>
        <p:nvPicPr>
          <p:cNvPr id="13" name="Picture 5" descr="http://4.bp.blogspot.com/_kfLFPiHh3TU/S9GYohOmtLI/AAAAAAAAAqs/-jgYGE4VaZI/s400/milk-shake-oreo-400.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033213" y="1573878"/>
            <a:ext cx="2489097" cy="4324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4" name="Group 5"/>
          <p:cNvGrpSpPr>
            <a:grpSpLocks/>
          </p:cNvGrpSpPr>
          <p:nvPr/>
        </p:nvGrpSpPr>
        <p:grpSpPr bwMode="auto">
          <a:xfrm>
            <a:off x="3269334" y="687031"/>
            <a:ext cx="1981200" cy="756233"/>
            <a:chOff x="2215" y="3753"/>
            <a:chExt cx="1824" cy="508"/>
          </a:xfrm>
        </p:grpSpPr>
        <p:sp>
          <p:nvSpPr>
            <p:cNvPr id="15"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16" name="Text Box 7"/>
            <p:cNvSpPr txBox="1">
              <a:spLocks noChangeArrowheads="1"/>
            </p:cNvSpPr>
            <p:nvPr/>
          </p:nvSpPr>
          <p:spPr bwMode="auto">
            <a:xfrm>
              <a:off x="2447" y="3904"/>
              <a:ext cx="1592" cy="248"/>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b="1" dirty="0" smtClean="0">
                  <a:solidFill>
                    <a:srgbClr val="000099"/>
                  </a:solidFill>
                  <a:latin typeface="Arial Narrow" pitchFamily="34" charset="0"/>
                </a:rPr>
                <a:t>180</a:t>
              </a:r>
              <a:r>
                <a:rPr lang="en-US" sz="1800" b="1" dirty="0" smtClean="0">
                  <a:solidFill>
                    <a:srgbClr val="000099"/>
                  </a:solidFill>
                  <a:latin typeface="Arial Narrow" pitchFamily="34" charset="0"/>
                </a:rPr>
                <a:t> CALORIES</a:t>
              </a:r>
              <a:endParaRPr lang="en-US" sz="1400" b="1" dirty="0">
                <a:solidFill>
                  <a:srgbClr val="000099"/>
                </a:solidFill>
                <a:latin typeface="Arial Narrow" pitchFamily="34" charset="0"/>
              </a:endParaRPr>
            </a:p>
          </p:txBody>
        </p:sp>
      </p:grpSp>
      <p:pic>
        <p:nvPicPr>
          <p:cNvPr id="17" name="Picture 3"/>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0566" y="4960566"/>
            <a:ext cx="1524000" cy="159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8" name="Group 5"/>
          <p:cNvGrpSpPr>
            <a:grpSpLocks/>
          </p:cNvGrpSpPr>
          <p:nvPr/>
        </p:nvGrpSpPr>
        <p:grpSpPr bwMode="auto">
          <a:xfrm>
            <a:off x="8529074" y="6057211"/>
            <a:ext cx="1981200" cy="756233"/>
            <a:chOff x="2215" y="3753"/>
            <a:chExt cx="1824" cy="508"/>
          </a:xfrm>
        </p:grpSpPr>
        <p:sp>
          <p:nvSpPr>
            <p:cNvPr id="19"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20" name="Text Box 7"/>
            <p:cNvSpPr txBox="1">
              <a:spLocks noChangeArrowheads="1"/>
            </p:cNvSpPr>
            <p:nvPr/>
          </p:nvSpPr>
          <p:spPr bwMode="auto">
            <a:xfrm>
              <a:off x="2384" y="3905"/>
              <a:ext cx="1592" cy="207"/>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sz="1400" b="1" dirty="0" smtClean="0">
                  <a:solidFill>
                    <a:srgbClr val="FF0000"/>
                  </a:solidFill>
                  <a:latin typeface="Arial Black" pitchFamily="34" charset="0"/>
                </a:rPr>
                <a:t>870 CALORIES</a:t>
              </a:r>
              <a:endParaRPr lang="en-US" sz="1100" b="1" dirty="0">
                <a:solidFill>
                  <a:srgbClr val="FF0000"/>
                </a:solidFill>
                <a:latin typeface="Arial Black" pitchFamily="34" charset="0"/>
              </a:endParaRPr>
            </a:p>
          </p:txBody>
        </p:sp>
      </p:grpSp>
      <p:grpSp>
        <p:nvGrpSpPr>
          <p:cNvPr id="21" name="Group 5"/>
          <p:cNvGrpSpPr>
            <a:grpSpLocks/>
          </p:cNvGrpSpPr>
          <p:nvPr/>
        </p:nvGrpSpPr>
        <p:grpSpPr bwMode="auto">
          <a:xfrm>
            <a:off x="2844804" y="5550774"/>
            <a:ext cx="2743200" cy="838200"/>
            <a:chOff x="2215" y="3753"/>
            <a:chExt cx="1824" cy="508"/>
          </a:xfrm>
        </p:grpSpPr>
        <p:sp>
          <p:nvSpPr>
            <p:cNvPr id="22"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23" name="Text Box 7"/>
            <p:cNvSpPr txBox="1">
              <a:spLocks noChangeArrowheads="1"/>
            </p:cNvSpPr>
            <p:nvPr/>
          </p:nvSpPr>
          <p:spPr bwMode="auto">
            <a:xfrm>
              <a:off x="2356" y="3880"/>
              <a:ext cx="1592" cy="142"/>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endParaRPr lang="en-US" sz="1200" b="1" dirty="0">
                <a:solidFill>
                  <a:srgbClr val="000099"/>
                </a:solidFill>
                <a:latin typeface="Arial Black" pitchFamily="34" charset="0"/>
              </a:endParaRPr>
            </a:p>
          </p:txBody>
        </p:sp>
      </p:grpSp>
      <p:sp>
        <p:nvSpPr>
          <p:cNvPr id="24" name="TextBox 23"/>
          <p:cNvSpPr txBox="1"/>
          <p:nvPr/>
        </p:nvSpPr>
        <p:spPr>
          <a:xfrm>
            <a:off x="3632202" y="5716853"/>
            <a:ext cx="1905000" cy="461665"/>
          </a:xfrm>
          <a:prstGeom prst="rect">
            <a:avLst/>
          </a:prstGeom>
          <a:noFill/>
        </p:spPr>
        <p:txBody>
          <a:bodyPr wrap="square" rtlCol="0">
            <a:spAutoFit/>
          </a:bodyPr>
          <a:lstStyle/>
          <a:p>
            <a:r>
              <a:rPr lang="en-US" sz="2400" b="1" dirty="0" smtClean="0">
                <a:solidFill>
                  <a:srgbClr val="006600"/>
                </a:solidFill>
              </a:rPr>
              <a:t>65/Serving</a:t>
            </a:r>
            <a:endParaRPr lang="en-US" sz="2400" b="1" dirty="0">
              <a:solidFill>
                <a:srgbClr val="006600"/>
              </a:solidFill>
            </a:endParaRPr>
          </a:p>
        </p:txBody>
      </p:sp>
      <p:pic>
        <p:nvPicPr>
          <p:cNvPr id="25" name="Picture 3" descr="C:\Users\Munawar\Desktop\Rupees-symbol.png"/>
          <p:cNvPicPr>
            <a:picLocks noChangeAspect="1" noChangeArrowheads="1"/>
          </p:cNvPicPr>
          <p:nvPr/>
        </p:nvPicPr>
        <p:blipFill>
          <a:blip r:embed="rId12" cstate="print"/>
          <a:srcRect/>
          <a:stretch>
            <a:fillRect/>
          </a:stretch>
        </p:blipFill>
        <p:spPr bwMode="auto">
          <a:xfrm>
            <a:off x="3472546" y="5793890"/>
            <a:ext cx="228601" cy="315024"/>
          </a:xfrm>
          <a:prstGeom prst="rect">
            <a:avLst/>
          </a:prstGeom>
          <a:noFill/>
        </p:spPr>
      </p:pic>
      <p:pic>
        <p:nvPicPr>
          <p:cNvPr id="26" name="Picture 4" descr="http://i83.photobucket.com/albums/j296/henrix_here/Div/India_vegetarian_label.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13966" y="713922"/>
            <a:ext cx="46039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TextBox 26"/>
          <p:cNvSpPr txBox="1"/>
          <p:nvPr/>
        </p:nvSpPr>
        <p:spPr>
          <a:xfrm>
            <a:off x="319308" y="1097888"/>
            <a:ext cx="2057400" cy="3970318"/>
          </a:xfrm>
          <a:prstGeom prst="rect">
            <a:avLst/>
          </a:prstGeom>
          <a:noFill/>
        </p:spPr>
        <p:txBody>
          <a:bodyPr wrap="square" rtlCol="0">
            <a:spAutoFit/>
          </a:bodyPr>
          <a:lstStyle/>
          <a:p>
            <a:pPr algn="ctr"/>
            <a:r>
              <a:rPr lang="en-US" sz="2800" b="1" dirty="0" smtClean="0">
                <a:solidFill>
                  <a:srgbClr val="000099"/>
                </a:solidFill>
              </a:rPr>
              <a:t>LeanGard</a:t>
            </a:r>
          </a:p>
          <a:p>
            <a:pPr algn="ctr"/>
            <a:r>
              <a:rPr lang="en-US" sz="2800" b="1" dirty="0" smtClean="0">
                <a:solidFill>
                  <a:srgbClr val="000099"/>
                </a:solidFill>
              </a:rPr>
              <a:t>Protein Drink </a:t>
            </a:r>
          </a:p>
          <a:p>
            <a:pPr algn="ctr"/>
            <a:r>
              <a:rPr lang="en-US" sz="2800" dirty="0" smtClean="0">
                <a:solidFill>
                  <a:srgbClr val="000099"/>
                </a:solidFill>
              </a:rPr>
              <a:t>provides</a:t>
            </a:r>
            <a:r>
              <a:rPr lang="en-US" sz="2800" b="1" dirty="0" smtClean="0">
                <a:solidFill>
                  <a:srgbClr val="000099"/>
                </a:solidFill>
              </a:rPr>
              <a:t> </a:t>
            </a:r>
            <a:r>
              <a:rPr lang="en-US" sz="2800" b="1" dirty="0" smtClean="0">
                <a:solidFill>
                  <a:srgbClr val="FF0000"/>
                </a:solidFill>
              </a:rPr>
              <a:t>Reduced Calories </a:t>
            </a:r>
            <a:r>
              <a:rPr lang="en-US" sz="2800" dirty="0" smtClean="0">
                <a:solidFill>
                  <a:srgbClr val="000099"/>
                </a:solidFill>
              </a:rPr>
              <a:t>with </a:t>
            </a:r>
            <a:r>
              <a:rPr lang="en-US" sz="2800" b="1" dirty="0" smtClean="0"/>
              <a:t>Maximum Nutrition</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wipe(left)">
                                      <p:cBhvr>
                                        <p:cTn id="42" dur="500"/>
                                        <p:tgtEl>
                                          <p:spTgt spid="8"/>
                                        </p:tgtEl>
                                      </p:cBhvr>
                                    </p:animEffect>
                                  </p:childTnLst>
                                </p:cTn>
                              </p:par>
                            </p:childTnLst>
                          </p:cTn>
                        </p:par>
                      </p:childTnLst>
                    </p:cTn>
                  </p:par>
                  <p:par>
                    <p:cTn id="43" fill="hold">
                      <p:stCondLst>
                        <p:cond delay="indefinite"/>
                      </p:stCondLst>
                      <p:childTnLst>
                        <p:par>
                          <p:cTn id="44" fill="hold">
                            <p:stCondLst>
                              <p:cond delay="0"/>
                            </p:stCondLst>
                            <p:childTnLst>
                              <p:par>
                                <p:cTn id="45" presetID="55"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strVal val="#ppt_w*0.70"/>
                                          </p:val>
                                        </p:tav>
                                        <p:tav tm="100000">
                                          <p:val>
                                            <p:strVal val="#ppt_w"/>
                                          </p:val>
                                        </p:tav>
                                      </p:tavLst>
                                    </p:anim>
                                    <p:anim calcmode="lin" valueType="num">
                                      <p:cBhvr>
                                        <p:cTn id="48" dur="500" fill="hold"/>
                                        <p:tgtEl>
                                          <p:spTgt spid="18"/>
                                        </p:tgtEl>
                                        <p:attrNameLst>
                                          <p:attrName>ppt_h</p:attrName>
                                        </p:attrNameLst>
                                      </p:cBhvr>
                                      <p:tavLst>
                                        <p:tav tm="0">
                                          <p:val>
                                            <p:strVal val="#ppt_h"/>
                                          </p:val>
                                        </p:tav>
                                        <p:tav tm="100000">
                                          <p:val>
                                            <p:strVal val="#ppt_h"/>
                                          </p:val>
                                        </p:tav>
                                      </p:tavLst>
                                    </p:anim>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55" presetClass="entr" presetSubtype="0" fill="hold"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500" fill="hold"/>
                                        <p:tgtEl>
                                          <p:spTgt spid="14"/>
                                        </p:tgtEl>
                                        <p:attrNameLst>
                                          <p:attrName>ppt_w</p:attrName>
                                        </p:attrNameLst>
                                      </p:cBhvr>
                                      <p:tavLst>
                                        <p:tav tm="0">
                                          <p:val>
                                            <p:strVal val="#ppt_w*0.70"/>
                                          </p:val>
                                        </p:tav>
                                        <p:tav tm="100000">
                                          <p:val>
                                            <p:strVal val="#ppt_w"/>
                                          </p:val>
                                        </p:tav>
                                      </p:tavLst>
                                    </p:anim>
                                    <p:anim calcmode="lin" valueType="num">
                                      <p:cBhvr>
                                        <p:cTn id="55" dur="500" fill="hold"/>
                                        <p:tgtEl>
                                          <p:spTgt spid="14"/>
                                        </p:tgtEl>
                                        <p:attrNameLst>
                                          <p:attrName>ppt_h</p:attrName>
                                        </p:attrNameLst>
                                      </p:cBhvr>
                                      <p:tavLst>
                                        <p:tav tm="0">
                                          <p:val>
                                            <p:strVal val="#ppt_h"/>
                                          </p:val>
                                        </p:tav>
                                        <p:tav tm="100000">
                                          <p:val>
                                            <p:strVal val="#ppt_h"/>
                                          </p:val>
                                        </p:tav>
                                      </p:tavLst>
                                    </p:anim>
                                    <p:animEffect transition="in" filter="fade">
                                      <p:cBhvr>
                                        <p:cTn id="56" dur="500"/>
                                        <p:tgtEl>
                                          <p:spTgt spid="14"/>
                                        </p:tgtEl>
                                      </p:cBhvr>
                                    </p:animEffect>
                                  </p:childTnLst>
                                </p:cTn>
                              </p:par>
                            </p:childTnLst>
                          </p:cTn>
                        </p:par>
                        <p:par>
                          <p:cTn id="57" fill="hold">
                            <p:stCondLst>
                              <p:cond delay="500"/>
                            </p:stCondLst>
                            <p:childTnLst>
                              <p:par>
                                <p:cTn id="58" presetID="26" presetClass="entr" presetSubtype="0" fill="hold"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80">
                                          <p:stCondLst>
                                            <p:cond delay="0"/>
                                          </p:stCondLst>
                                        </p:cTn>
                                        <p:tgtEl>
                                          <p:spTgt spid="26"/>
                                        </p:tgtEl>
                                      </p:cBhvr>
                                    </p:animEffect>
                                    <p:anim calcmode="lin" valueType="num">
                                      <p:cBhvr>
                                        <p:cTn id="61" dur="1822"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62" dur="664"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63" dur="664" tmFilter="0, 0; 0.125,0.2665; 0.25,0.4; 0.375,0.465; 0.5,0.5;  0.625,0.535; 0.75,0.6; 0.875,0.7335; 1,1">
                                          <p:stCondLst>
                                            <p:cond delay="664"/>
                                          </p:stCondLst>
                                        </p:cTn>
                                        <p:tgtEl>
                                          <p:spTgt spid="26"/>
                                        </p:tgtEl>
                                        <p:attrNameLst>
                                          <p:attrName>ppt_y</p:attrName>
                                        </p:attrNameLst>
                                      </p:cBhvr>
                                      <p:tavLst>
                                        <p:tav tm="0" fmla="#ppt_y-sin(pi*$)/9">
                                          <p:val>
                                            <p:fltVal val="0"/>
                                          </p:val>
                                        </p:tav>
                                        <p:tav tm="100000">
                                          <p:val>
                                            <p:fltVal val="1"/>
                                          </p:val>
                                        </p:tav>
                                      </p:tavLst>
                                    </p:anim>
                                    <p:anim calcmode="lin" valueType="num">
                                      <p:cBhvr>
                                        <p:cTn id="64" dur="332" tmFilter="0, 0; 0.125,0.2665; 0.25,0.4; 0.375,0.465; 0.5,0.5;  0.625,0.535; 0.75,0.6; 0.875,0.7335; 1,1">
                                          <p:stCondLst>
                                            <p:cond delay="1324"/>
                                          </p:stCondLst>
                                        </p:cTn>
                                        <p:tgtEl>
                                          <p:spTgt spid="26"/>
                                        </p:tgtEl>
                                        <p:attrNameLst>
                                          <p:attrName>ppt_y</p:attrName>
                                        </p:attrNameLst>
                                      </p:cBhvr>
                                      <p:tavLst>
                                        <p:tav tm="0" fmla="#ppt_y-sin(pi*$)/27">
                                          <p:val>
                                            <p:fltVal val="0"/>
                                          </p:val>
                                        </p:tav>
                                        <p:tav tm="100000">
                                          <p:val>
                                            <p:fltVal val="1"/>
                                          </p:val>
                                        </p:tav>
                                      </p:tavLst>
                                    </p:anim>
                                    <p:anim calcmode="lin" valueType="num">
                                      <p:cBhvr>
                                        <p:cTn id="65" dur="164" tmFilter="0, 0; 0.125,0.2665; 0.25,0.4; 0.375,0.465; 0.5,0.5;  0.625,0.535; 0.75,0.6; 0.875,0.7335; 1,1">
                                          <p:stCondLst>
                                            <p:cond delay="1656"/>
                                          </p:stCondLst>
                                        </p:cTn>
                                        <p:tgtEl>
                                          <p:spTgt spid="26"/>
                                        </p:tgtEl>
                                        <p:attrNameLst>
                                          <p:attrName>ppt_y</p:attrName>
                                        </p:attrNameLst>
                                      </p:cBhvr>
                                      <p:tavLst>
                                        <p:tav tm="0" fmla="#ppt_y-sin(pi*$)/81">
                                          <p:val>
                                            <p:fltVal val="0"/>
                                          </p:val>
                                        </p:tav>
                                        <p:tav tm="100000">
                                          <p:val>
                                            <p:fltVal val="1"/>
                                          </p:val>
                                        </p:tav>
                                      </p:tavLst>
                                    </p:anim>
                                    <p:animScale>
                                      <p:cBhvr>
                                        <p:cTn id="66" dur="26">
                                          <p:stCondLst>
                                            <p:cond delay="650"/>
                                          </p:stCondLst>
                                        </p:cTn>
                                        <p:tgtEl>
                                          <p:spTgt spid="26"/>
                                        </p:tgtEl>
                                      </p:cBhvr>
                                      <p:to x="100000" y="60000"/>
                                    </p:animScale>
                                    <p:animScale>
                                      <p:cBhvr>
                                        <p:cTn id="67" dur="166" decel="50000">
                                          <p:stCondLst>
                                            <p:cond delay="676"/>
                                          </p:stCondLst>
                                        </p:cTn>
                                        <p:tgtEl>
                                          <p:spTgt spid="26"/>
                                        </p:tgtEl>
                                      </p:cBhvr>
                                      <p:to x="100000" y="100000"/>
                                    </p:animScale>
                                    <p:animScale>
                                      <p:cBhvr>
                                        <p:cTn id="68" dur="26">
                                          <p:stCondLst>
                                            <p:cond delay="1312"/>
                                          </p:stCondLst>
                                        </p:cTn>
                                        <p:tgtEl>
                                          <p:spTgt spid="26"/>
                                        </p:tgtEl>
                                      </p:cBhvr>
                                      <p:to x="100000" y="80000"/>
                                    </p:animScale>
                                    <p:animScale>
                                      <p:cBhvr>
                                        <p:cTn id="69" dur="166" decel="50000">
                                          <p:stCondLst>
                                            <p:cond delay="1338"/>
                                          </p:stCondLst>
                                        </p:cTn>
                                        <p:tgtEl>
                                          <p:spTgt spid="26"/>
                                        </p:tgtEl>
                                      </p:cBhvr>
                                      <p:to x="100000" y="100000"/>
                                    </p:animScale>
                                    <p:animScale>
                                      <p:cBhvr>
                                        <p:cTn id="70" dur="26">
                                          <p:stCondLst>
                                            <p:cond delay="1642"/>
                                          </p:stCondLst>
                                        </p:cTn>
                                        <p:tgtEl>
                                          <p:spTgt spid="26"/>
                                        </p:tgtEl>
                                      </p:cBhvr>
                                      <p:to x="100000" y="90000"/>
                                    </p:animScale>
                                    <p:animScale>
                                      <p:cBhvr>
                                        <p:cTn id="71" dur="166" decel="50000">
                                          <p:stCondLst>
                                            <p:cond delay="1668"/>
                                          </p:stCondLst>
                                        </p:cTn>
                                        <p:tgtEl>
                                          <p:spTgt spid="26"/>
                                        </p:tgtEl>
                                      </p:cBhvr>
                                      <p:to x="100000" y="100000"/>
                                    </p:animScale>
                                    <p:animScale>
                                      <p:cBhvr>
                                        <p:cTn id="72" dur="26">
                                          <p:stCondLst>
                                            <p:cond delay="1808"/>
                                          </p:stCondLst>
                                        </p:cTn>
                                        <p:tgtEl>
                                          <p:spTgt spid="26"/>
                                        </p:tgtEl>
                                      </p:cBhvr>
                                      <p:to x="100000" y="95000"/>
                                    </p:animScale>
                                    <p:animScale>
                                      <p:cBhvr>
                                        <p:cTn id="73" dur="166" decel="50000">
                                          <p:stCondLst>
                                            <p:cond delay="1834"/>
                                          </p:stCondLst>
                                        </p:cTn>
                                        <p:tgtEl>
                                          <p:spTgt spid="26"/>
                                        </p:tgtEl>
                                      </p:cBhvr>
                                      <p:to x="100000" y="100000"/>
                                    </p:animScale>
                                  </p:childTnLst>
                                </p:cTn>
                              </p:par>
                            </p:childTnLst>
                          </p:cTn>
                        </p:par>
                      </p:childTnLst>
                    </p:cTn>
                  </p:par>
                  <p:par>
                    <p:cTn id="74" fill="hold">
                      <p:stCondLst>
                        <p:cond delay="indefinite"/>
                      </p:stCondLst>
                      <p:childTnLst>
                        <p:par>
                          <p:cTn id="75" fill="hold">
                            <p:stCondLst>
                              <p:cond delay="0"/>
                            </p:stCondLst>
                            <p:childTnLst>
                              <p:par>
                                <p:cTn id="76" presetID="26" presetClass="entr" presetSubtype="0" fill="hold" nodeType="clickEffect">
                                  <p:stCondLst>
                                    <p:cond delay="0"/>
                                  </p:stCondLst>
                                  <p:childTnLst>
                                    <p:set>
                                      <p:cBhvr>
                                        <p:cTn id="77" dur="1" fill="hold">
                                          <p:stCondLst>
                                            <p:cond delay="0"/>
                                          </p:stCondLst>
                                        </p:cTn>
                                        <p:tgtEl>
                                          <p:spTgt spid="21"/>
                                        </p:tgtEl>
                                        <p:attrNameLst>
                                          <p:attrName>style.visibility</p:attrName>
                                        </p:attrNameLst>
                                      </p:cBhvr>
                                      <p:to>
                                        <p:strVal val="visible"/>
                                      </p:to>
                                    </p:set>
                                    <p:animEffect transition="in" filter="wipe(down)">
                                      <p:cBhvr>
                                        <p:cTn id="78" dur="580">
                                          <p:stCondLst>
                                            <p:cond delay="0"/>
                                          </p:stCondLst>
                                        </p:cTn>
                                        <p:tgtEl>
                                          <p:spTgt spid="21"/>
                                        </p:tgtEl>
                                      </p:cBhvr>
                                    </p:animEffect>
                                    <p:anim calcmode="lin" valueType="num">
                                      <p:cBhvr>
                                        <p:cTn id="79" dur="1822"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80" dur="664"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81" dur="664" tmFilter="0, 0; 0.125,0.2665; 0.25,0.4; 0.375,0.465; 0.5,0.5;  0.625,0.535; 0.75,0.6; 0.875,0.7335; 1,1">
                                          <p:stCondLst>
                                            <p:cond delay="664"/>
                                          </p:stCondLst>
                                        </p:cTn>
                                        <p:tgtEl>
                                          <p:spTgt spid="21"/>
                                        </p:tgtEl>
                                        <p:attrNameLst>
                                          <p:attrName>ppt_y</p:attrName>
                                        </p:attrNameLst>
                                      </p:cBhvr>
                                      <p:tavLst>
                                        <p:tav tm="0" fmla="#ppt_y-sin(pi*$)/9">
                                          <p:val>
                                            <p:fltVal val="0"/>
                                          </p:val>
                                        </p:tav>
                                        <p:tav tm="100000">
                                          <p:val>
                                            <p:fltVal val="1"/>
                                          </p:val>
                                        </p:tav>
                                      </p:tavLst>
                                    </p:anim>
                                    <p:anim calcmode="lin" valueType="num">
                                      <p:cBhvr>
                                        <p:cTn id="82" dur="332" tmFilter="0, 0; 0.125,0.2665; 0.25,0.4; 0.375,0.465; 0.5,0.5;  0.625,0.535; 0.75,0.6; 0.875,0.7335; 1,1">
                                          <p:stCondLst>
                                            <p:cond delay="1324"/>
                                          </p:stCondLst>
                                        </p:cTn>
                                        <p:tgtEl>
                                          <p:spTgt spid="21"/>
                                        </p:tgtEl>
                                        <p:attrNameLst>
                                          <p:attrName>ppt_y</p:attrName>
                                        </p:attrNameLst>
                                      </p:cBhvr>
                                      <p:tavLst>
                                        <p:tav tm="0" fmla="#ppt_y-sin(pi*$)/27">
                                          <p:val>
                                            <p:fltVal val="0"/>
                                          </p:val>
                                        </p:tav>
                                        <p:tav tm="100000">
                                          <p:val>
                                            <p:fltVal val="1"/>
                                          </p:val>
                                        </p:tav>
                                      </p:tavLst>
                                    </p:anim>
                                    <p:anim calcmode="lin" valueType="num">
                                      <p:cBhvr>
                                        <p:cTn id="83" dur="164" tmFilter="0, 0; 0.125,0.2665; 0.25,0.4; 0.375,0.465; 0.5,0.5;  0.625,0.535; 0.75,0.6; 0.875,0.7335; 1,1">
                                          <p:stCondLst>
                                            <p:cond delay="1656"/>
                                          </p:stCondLst>
                                        </p:cTn>
                                        <p:tgtEl>
                                          <p:spTgt spid="21"/>
                                        </p:tgtEl>
                                        <p:attrNameLst>
                                          <p:attrName>ppt_y</p:attrName>
                                        </p:attrNameLst>
                                      </p:cBhvr>
                                      <p:tavLst>
                                        <p:tav tm="0" fmla="#ppt_y-sin(pi*$)/81">
                                          <p:val>
                                            <p:fltVal val="0"/>
                                          </p:val>
                                        </p:tav>
                                        <p:tav tm="100000">
                                          <p:val>
                                            <p:fltVal val="1"/>
                                          </p:val>
                                        </p:tav>
                                      </p:tavLst>
                                    </p:anim>
                                    <p:animScale>
                                      <p:cBhvr>
                                        <p:cTn id="84" dur="26">
                                          <p:stCondLst>
                                            <p:cond delay="650"/>
                                          </p:stCondLst>
                                        </p:cTn>
                                        <p:tgtEl>
                                          <p:spTgt spid="21"/>
                                        </p:tgtEl>
                                      </p:cBhvr>
                                      <p:to x="100000" y="60000"/>
                                    </p:animScale>
                                    <p:animScale>
                                      <p:cBhvr>
                                        <p:cTn id="85" dur="166" decel="50000">
                                          <p:stCondLst>
                                            <p:cond delay="676"/>
                                          </p:stCondLst>
                                        </p:cTn>
                                        <p:tgtEl>
                                          <p:spTgt spid="21"/>
                                        </p:tgtEl>
                                      </p:cBhvr>
                                      <p:to x="100000" y="100000"/>
                                    </p:animScale>
                                    <p:animScale>
                                      <p:cBhvr>
                                        <p:cTn id="86" dur="26">
                                          <p:stCondLst>
                                            <p:cond delay="1312"/>
                                          </p:stCondLst>
                                        </p:cTn>
                                        <p:tgtEl>
                                          <p:spTgt spid="21"/>
                                        </p:tgtEl>
                                      </p:cBhvr>
                                      <p:to x="100000" y="80000"/>
                                    </p:animScale>
                                    <p:animScale>
                                      <p:cBhvr>
                                        <p:cTn id="87" dur="166" decel="50000">
                                          <p:stCondLst>
                                            <p:cond delay="1338"/>
                                          </p:stCondLst>
                                        </p:cTn>
                                        <p:tgtEl>
                                          <p:spTgt spid="21"/>
                                        </p:tgtEl>
                                      </p:cBhvr>
                                      <p:to x="100000" y="100000"/>
                                    </p:animScale>
                                    <p:animScale>
                                      <p:cBhvr>
                                        <p:cTn id="88" dur="26">
                                          <p:stCondLst>
                                            <p:cond delay="1642"/>
                                          </p:stCondLst>
                                        </p:cTn>
                                        <p:tgtEl>
                                          <p:spTgt spid="21"/>
                                        </p:tgtEl>
                                      </p:cBhvr>
                                      <p:to x="100000" y="90000"/>
                                    </p:animScale>
                                    <p:animScale>
                                      <p:cBhvr>
                                        <p:cTn id="89" dur="166" decel="50000">
                                          <p:stCondLst>
                                            <p:cond delay="1668"/>
                                          </p:stCondLst>
                                        </p:cTn>
                                        <p:tgtEl>
                                          <p:spTgt spid="21"/>
                                        </p:tgtEl>
                                      </p:cBhvr>
                                      <p:to x="100000" y="100000"/>
                                    </p:animScale>
                                    <p:animScale>
                                      <p:cBhvr>
                                        <p:cTn id="90" dur="26">
                                          <p:stCondLst>
                                            <p:cond delay="1808"/>
                                          </p:stCondLst>
                                        </p:cTn>
                                        <p:tgtEl>
                                          <p:spTgt spid="21"/>
                                        </p:tgtEl>
                                      </p:cBhvr>
                                      <p:to x="100000" y="95000"/>
                                    </p:animScale>
                                    <p:animScale>
                                      <p:cBhvr>
                                        <p:cTn id="91" dur="166" decel="50000">
                                          <p:stCondLst>
                                            <p:cond delay="1834"/>
                                          </p:stCondLst>
                                        </p:cTn>
                                        <p:tgtEl>
                                          <p:spTgt spid="21"/>
                                        </p:tgtEl>
                                      </p:cBhvr>
                                      <p:to x="100000" y="100000"/>
                                    </p:animScale>
                                  </p:childTnLst>
                                </p:cTn>
                              </p:par>
                              <p:par>
                                <p:cTn id="92" presetID="26" presetClass="entr" presetSubtype="0" fill="hold"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wipe(down)">
                                      <p:cBhvr>
                                        <p:cTn id="94" dur="580">
                                          <p:stCondLst>
                                            <p:cond delay="0"/>
                                          </p:stCondLst>
                                        </p:cTn>
                                        <p:tgtEl>
                                          <p:spTgt spid="25"/>
                                        </p:tgtEl>
                                      </p:cBhvr>
                                    </p:animEffect>
                                    <p:anim calcmode="lin" valueType="num">
                                      <p:cBhvr>
                                        <p:cTn id="95"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96"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97"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98"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99"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100" dur="26">
                                          <p:stCondLst>
                                            <p:cond delay="650"/>
                                          </p:stCondLst>
                                        </p:cTn>
                                        <p:tgtEl>
                                          <p:spTgt spid="25"/>
                                        </p:tgtEl>
                                      </p:cBhvr>
                                      <p:to x="100000" y="60000"/>
                                    </p:animScale>
                                    <p:animScale>
                                      <p:cBhvr>
                                        <p:cTn id="101" dur="166" decel="50000">
                                          <p:stCondLst>
                                            <p:cond delay="676"/>
                                          </p:stCondLst>
                                        </p:cTn>
                                        <p:tgtEl>
                                          <p:spTgt spid="25"/>
                                        </p:tgtEl>
                                      </p:cBhvr>
                                      <p:to x="100000" y="100000"/>
                                    </p:animScale>
                                    <p:animScale>
                                      <p:cBhvr>
                                        <p:cTn id="102" dur="26">
                                          <p:stCondLst>
                                            <p:cond delay="1312"/>
                                          </p:stCondLst>
                                        </p:cTn>
                                        <p:tgtEl>
                                          <p:spTgt spid="25"/>
                                        </p:tgtEl>
                                      </p:cBhvr>
                                      <p:to x="100000" y="80000"/>
                                    </p:animScale>
                                    <p:animScale>
                                      <p:cBhvr>
                                        <p:cTn id="103" dur="166" decel="50000">
                                          <p:stCondLst>
                                            <p:cond delay="1338"/>
                                          </p:stCondLst>
                                        </p:cTn>
                                        <p:tgtEl>
                                          <p:spTgt spid="25"/>
                                        </p:tgtEl>
                                      </p:cBhvr>
                                      <p:to x="100000" y="100000"/>
                                    </p:animScale>
                                    <p:animScale>
                                      <p:cBhvr>
                                        <p:cTn id="104" dur="26">
                                          <p:stCondLst>
                                            <p:cond delay="1642"/>
                                          </p:stCondLst>
                                        </p:cTn>
                                        <p:tgtEl>
                                          <p:spTgt spid="25"/>
                                        </p:tgtEl>
                                      </p:cBhvr>
                                      <p:to x="100000" y="90000"/>
                                    </p:animScale>
                                    <p:animScale>
                                      <p:cBhvr>
                                        <p:cTn id="105" dur="166" decel="50000">
                                          <p:stCondLst>
                                            <p:cond delay="1668"/>
                                          </p:stCondLst>
                                        </p:cTn>
                                        <p:tgtEl>
                                          <p:spTgt spid="25"/>
                                        </p:tgtEl>
                                      </p:cBhvr>
                                      <p:to x="100000" y="100000"/>
                                    </p:animScale>
                                    <p:animScale>
                                      <p:cBhvr>
                                        <p:cTn id="106" dur="26">
                                          <p:stCondLst>
                                            <p:cond delay="1808"/>
                                          </p:stCondLst>
                                        </p:cTn>
                                        <p:tgtEl>
                                          <p:spTgt spid="25"/>
                                        </p:tgtEl>
                                      </p:cBhvr>
                                      <p:to x="100000" y="95000"/>
                                    </p:animScale>
                                    <p:animScale>
                                      <p:cBhvr>
                                        <p:cTn id="107" dur="166" decel="50000">
                                          <p:stCondLst>
                                            <p:cond delay="1834"/>
                                          </p:stCondLst>
                                        </p:cTn>
                                        <p:tgtEl>
                                          <p:spTgt spid="25"/>
                                        </p:tgtEl>
                                      </p:cBhvr>
                                      <p:to x="100000" y="100000"/>
                                    </p:animScale>
                                  </p:childTnLst>
                                </p:cTn>
                              </p:par>
                              <p:par>
                                <p:cTn id="108" presetID="26" presetClass="entr" presetSubtype="0" fill="hold" grpId="0" nodeType="withEffect">
                                  <p:stCondLst>
                                    <p:cond delay="0"/>
                                  </p:stCondLst>
                                  <p:childTnLst>
                                    <p:set>
                                      <p:cBhvr>
                                        <p:cTn id="109" dur="1" fill="hold">
                                          <p:stCondLst>
                                            <p:cond delay="0"/>
                                          </p:stCondLst>
                                        </p:cTn>
                                        <p:tgtEl>
                                          <p:spTgt spid="24"/>
                                        </p:tgtEl>
                                        <p:attrNameLst>
                                          <p:attrName>style.visibility</p:attrName>
                                        </p:attrNameLst>
                                      </p:cBhvr>
                                      <p:to>
                                        <p:strVal val="visible"/>
                                      </p:to>
                                    </p:set>
                                    <p:animEffect transition="in" filter="wipe(down)">
                                      <p:cBhvr>
                                        <p:cTn id="110" dur="580">
                                          <p:stCondLst>
                                            <p:cond delay="0"/>
                                          </p:stCondLst>
                                        </p:cTn>
                                        <p:tgtEl>
                                          <p:spTgt spid="24"/>
                                        </p:tgtEl>
                                      </p:cBhvr>
                                    </p:animEffect>
                                    <p:anim calcmode="lin" valueType="num">
                                      <p:cBhvr>
                                        <p:cTn id="111"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12"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13"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114"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115"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116" dur="26">
                                          <p:stCondLst>
                                            <p:cond delay="650"/>
                                          </p:stCondLst>
                                        </p:cTn>
                                        <p:tgtEl>
                                          <p:spTgt spid="24"/>
                                        </p:tgtEl>
                                      </p:cBhvr>
                                      <p:to x="100000" y="60000"/>
                                    </p:animScale>
                                    <p:animScale>
                                      <p:cBhvr>
                                        <p:cTn id="117" dur="166" decel="50000">
                                          <p:stCondLst>
                                            <p:cond delay="676"/>
                                          </p:stCondLst>
                                        </p:cTn>
                                        <p:tgtEl>
                                          <p:spTgt spid="24"/>
                                        </p:tgtEl>
                                      </p:cBhvr>
                                      <p:to x="100000" y="100000"/>
                                    </p:animScale>
                                    <p:animScale>
                                      <p:cBhvr>
                                        <p:cTn id="118" dur="26">
                                          <p:stCondLst>
                                            <p:cond delay="1312"/>
                                          </p:stCondLst>
                                        </p:cTn>
                                        <p:tgtEl>
                                          <p:spTgt spid="24"/>
                                        </p:tgtEl>
                                      </p:cBhvr>
                                      <p:to x="100000" y="80000"/>
                                    </p:animScale>
                                    <p:animScale>
                                      <p:cBhvr>
                                        <p:cTn id="119" dur="166" decel="50000">
                                          <p:stCondLst>
                                            <p:cond delay="1338"/>
                                          </p:stCondLst>
                                        </p:cTn>
                                        <p:tgtEl>
                                          <p:spTgt spid="24"/>
                                        </p:tgtEl>
                                      </p:cBhvr>
                                      <p:to x="100000" y="100000"/>
                                    </p:animScale>
                                    <p:animScale>
                                      <p:cBhvr>
                                        <p:cTn id="120" dur="26">
                                          <p:stCondLst>
                                            <p:cond delay="1642"/>
                                          </p:stCondLst>
                                        </p:cTn>
                                        <p:tgtEl>
                                          <p:spTgt spid="24"/>
                                        </p:tgtEl>
                                      </p:cBhvr>
                                      <p:to x="100000" y="90000"/>
                                    </p:animScale>
                                    <p:animScale>
                                      <p:cBhvr>
                                        <p:cTn id="121" dur="166" decel="50000">
                                          <p:stCondLst>
                                            <p:cond delay="1668"/>
                                          </p:stCondLst>
                                        </p:cTn>
                                        <p:tgtEl>
                                          <p:spTgt spid="24"/>
                                        </p:tgtEl>
                                      </p:cBhvr>
                                      <p:to x="100000" y="100000"/>
                                    </p:animScale>
                                    <p:animScale>
                                      <p:cBhvr>
                                        <p:cTn id="122" dur="26">
                                          <p:stCondLst>
                                            <p:cond delay="1808"/>
                                          </p:stCondLst>
                                        </p:cTn>
                                        <p:tgtEl>
                                          <p:spTgt spid="24"/>
                                        </p:tgtEl>
                                      </p:cBhvr>
                                      <p:to x="100000" y="95000"/>
                                    </p:animScale>
                                    <p:animScale>
                                      <p:cBhvr>
                                        <p:cTn id="123"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http://reedcar.files.wordpress.com/2011/12/woman_drinking_protein_shake.jpg"/>
          <p:cNvPicPr>
            <a:picLocks noChangeAspect="1" noChangeArrowheads="1"/>
          </p:cNvPicPr>
          <p:nvPr/>
        </p:nvPicPr>
        <p:blipFill>
          <a:blip r:embed="rId2" cstate="print"/>
          <a:srcRect/>
          <a:stretch>
            <a:fillRect/>
          </a:stretch>
        </p:blipFill>
        <p:spPr bwMode="auto">
          <a:xfrm>
            <a:off x="638628" y="723428"/>
            <a:ext cx="4724400" cy="5590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10" descr="http://drrodgermurphree.com/wp-content/uploads/2011/01/digestive-system.jpg"/>
          <p:cNvPicPr>
            <a:picLocks noChangeAspect="1" noChangeArrowheads="1"/>
          </p:cNvPicPr>
          <p:nvPr/>
        </p:nvPicPr>
        <p:blipFill>
          <a:blip r:embed="rId3" cstate="print"/>
          <a:srcRect/>
          <a:stretch>
            <a:fillRect/>
          </a:stretch>
        </p:blipFill>
        <p:spPr bwMode="auto">
          <a:xfrm>
            <a:off x="6916053" y="682165"/>
            <a:ext cx="4898575" cy="56750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5" name="Group 6"/>
          <p:cNvGrpSpPr>
            <a:grpSpLocks/>
          </p:cNvGrpSpPr>
          <p:nvPr/>
        </p:nvGrpSpPr>
        <p:grpSpPr bwMode="auto">
          <a:xfrm>
            <a:off x="5141658" y="4148665"/>
            <a:ext cx="1981200" cy="756233"/>
            <a:chOff x="2215" y="3753"/>
            <a:chExt cx="1824" cy="508"/>
          </a:xfrm>
        </p:grpSpPr>
        <p:sp>
          <p:nvSpPr>
            <p:cNvPr id="6"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7" name="Text Box 7"/>
            <p:cNvSpPr txBox="1">
              <a:spLocks noChangeArrowheads="1"/>
            </p:cNvSpPr>
            <p:nvPr/>
          </p:nvSpPr>
          <p:spPr bwMode="auto">
            <a:xfrm>
              <a:off x="2515" y="3905"/>
              <a:ext cx="1524" cy="248"/>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b="1" dirty="0" smtClean="0">
                  <a:solidFill>
                    <a:srgbClr val="FF0000"/>
                  </a:solidFill>
                  <a:latin typeface="Arial Black" pitchFamily="34" charset="0"/>
                </a:rPr>
                <a:t>DI BLEND*</a:t>
              </a:r>
              <a:endParaRPr lang="en-US" sz="1400" b="1" dirty="0">
                <a:solidFill>
                  <a:srgbClr val="FF0000"/>
                </a:solidFill>
                <a:latin typeface="Arial Black" pitchFamily="34" charset="0"/>
              </a:endParaRPr>
            </a:p>
          </p:txBody>
        </p:sp>
      </p:grpSp>
      <p:sp>
        <p:nvSpPr>
          <p:cNvPr id="8" name="TextBox 7"/>
          <p:cNvSpPr txBox="1"/>
          <p:nvPr/>
        </p:nvSpPr>
        <p:spPr>
          <a:xfrm>
            <a:off x="682158" y="198660"/>
            <a:ext cx="4724400" cy="369332"/>
          </a:xfrm>
          <a:prstGeom prst="rect">
            <a:avLst/>
          </a:prstGeom>
          <a:solidFill>
            <a:srgbClr val="92D050"/>
          </a:solidFill>
        </p:spPr>
        <p:txBody>
          <a:bodyPr wrap="square" rtlCol="0">
            <a:spAutoFit/>
          </a:bodyPr>
          <a:lstStyle/>
          <a:p>
            <a:r>
              <a:rPr lang="en-US" b="1" spc="300" dirty="0" smtClean="0"/>
              <a:t>It is not what you eat that counts </a:t>
            </a:r>
            <a:endParaRPr lang="en-US" b="1" spc="300" dirty="0"/>
          </a:p>
        </p:txBody>
      </p:sp>
      <p:sp>
        <p:nvSpPr>
          <p:cNvPr id="9" name="TextBox 8"/>
          <p:cNvSpPr txBox="1"/>
          <p:nvPr/>
        </p:nvSpPr>
        <p:spPr>
          <a:xfrm>
            <a:off x="6930571" y="210293"/>
            <a:ext cx="4898572" cy="400110"/>
          </a:xfrm>
          <a:prstGeom prst="rect">
            <a:avLst/>
          </a:prstGeom>
          <a:solidFill>
            <a:srgbClr val="92D050"/>
          </a:solidFill>
        </p:spPr>
        <p:txBody>
          <a:bodyPr wrap="square" rtlCol="0">
            <a:spAutoFit/>
          </a:bodyPr>
          <a:lstStyle/>
          <a:p>
            <a:pPr algn="ctr"/>
            <a:r>
              <a:rPr lang="en-US" sz="2000" b="1" dirty="0" smtClean="0"/>
              <a:t>It is what your body absorbs that counts</a:t>
            </a:r>
            <a:endParaRPr lang="en-US" sz="20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up)">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55"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strVal val="#ppt_w*0.70"/>
                                          </p:val>
                                        </p:tav>
                                        <p:tav tm="100000">
                                          <p:val>
                                            <p:strVal val="#ppt_w"/>
                                          </p:val>
                                        </p:tav>
                                      </p:tavLst>
                                    </p:anim>
                                    <p:anim calcmode="lin" valueType="num">
                                      <p:cBhvr>
                                        <p:cTn id="21" dur="500" fill="hold"/>
                                        <p:tgtEl>
                                          <p:spTgt spid="5"/>
                                        </p:tgtEl>
                                        <p:attrNameLst>
                                          <p:attrName>ppt_h</p:attrName>
                                        </p:attrNameLst>
                                      </p:cBhvr>
                                      <p:tavLst>
                                        <p:tav tm="0">
                                          <p:val>
                                            <p:strVal val="#ppt_h"/>
                                          </p:val>
                                        </p:tav>
                                        <p:tav tm="100000">
                                          <p:val>
                                            <p:strVal val="#ppt_h"/>
                                          </p:val>
                                        </p:tav>
                                      </p:tavLst>
                                    </p:anim>
                                    <p:animEffect transition="in" filter="fade">
                                      <p:cBhvr>
                                        <p:cTn id="22" dur="500"/>
                                        <p:tgtEl>
                                          <p:spTgt spid="5"/>
                                        </p:tgtEl>
                                      </p:cBhvr>
                                    </p:animEffect>
                                  </p:childTnLst>
                                </p:cTn>
                              </p:par>
                              <p:par>
                                <p:cTn id="23" presetID="35" presetClass="emph" presetSubtype="0" repeatCount="indefinite" fill="hold" nodeType="withEffect">
                                  <p:stCondLst>
                                    <p:cond delay="0"/>
                                  </p:stCondLst>
                                  <p:childTnLst>
                                    <p:anim calcmode="discrete" valueType="str">
                                      <p:cBhvr>
                                        <p:cTn id="2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285751" y="88491"/>
            <a:ext cx="3602718" cy="523220"/>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GB" sz="2800" dirty="0" smtClean="0">
                <a:ln>
                  <a:solidFill>
                    <a:schemeClr val="tx1">
                      <a:lumMod val="95000"/>
                      <a:lumOff val="5000"/>
                    </a:schemeClr>
                  </a:solidFill>
                </a:ln>
                <a:solidFill>
                  <a:schemeClr val="accent5">
                    <a:lumMod val="50000"/>
                  </a:schemeClr>
                </a:solidFill>
              </a:rPr>
              <a:t>WHAT WENT WRONG ?</a:t>
            </a:r>
            <a:endParaRPr lang="en-GB" sz="2800" dirty="0" smtClean="0">
              <a:ln>
                <a:solidFill>
                  <a:schemeClr val="tx1">
                    <a:lumMod val="95000"/>
                    <a:lumOff val="5000"/>
                  </a:schemeClr>
                </a:solidFill>
              </a:ln>
              <a:solidFill>
                <a:schemeClr val="accent5">
                  <a:lumMod val="50000"/>
                </a:schemeClr>
              </a:solidFill>
              <a:effectLst/>
            </a:endParaRPr>
          </a:p>
        </p:txBody>
      </p:sp>
      <p:sp>
        <p:nvSpPr>
          <p:cNvPr id="7" name="TextBox 6"/>
          <p:cNvSpPr txBox="1"/>
          <p:nvPr/>
        </p:nvSpPr>
        <p:spPr>
          <a:xfrm>
            <a:off x="58992" y="590264"/>
            <a:ext cx="12133008" cy="523220"/>
          </a:xfrm>
          <a:prstGeom prst="rect">
            <a:avLst/>
          </a:prstGeom>
          <a:noFill/>
          <a:ln>
            <a:noFill/>
          </a:ln>
          <a:effectLst>
            <a:outerShdw blurRad="50800" dist="38100" dir="2700000" algn="tl" rotWithShape="0">
              <a:prstClr val="black">
                <a:alpha val="40000"/>
              </a:prstClr>
            </a:outerShdw>
          </a:effectLst>
        </p:spPr>
        <p:txBody>
          <a:bodyPr wrap="square" rtlCol="0">
            <a:spAutoFit/>
          </a:bodyPr>
          <a:lstStyle/>
          <a:p>
            <a:r>
              <a:rPr lang="en-GB" dirty="0" smtClean="0"/>
              <a:t>Earlier the food what we ate was as good as</a:t>
            </a:r>
            <a:r>
              <a:rPr lang="en-GB" b="1" dirty="0" smtClean="0"/>
              <a:t> </a:t>
            </a:r>
            <a:r>
              <a:rPr lang="en-GB" sz="2800" b="1" dirty="0" smtClean="0">
                <a:ln>
                  <a:solidFill>
                    <a:schemeClr val="tx1">
                      <a:lumMod val="95000"/>
                      <a:lumOff val="5000"/>
                    </a:schemeClr>
                  </a:solidFill>
                </a:ln>
                <a:solidFill>
                  <a:schemeClr val="accent6">
                    <a:lumMod val="75000"/>
                  </a:schemeClr>
                </a:solidFill>
              </a:rPr>
              <a:t>Medicine</a:t>
            </a:r>
            <a:r>
              <a:rPr lang="en-GB" sz="2000" b="1" dirty="0" smtClean="0">
                <a:ln>
                  <a:solidFill>
                    <a:schemeClr val="tx1">
                      <a:lumMod val="95000"/>
                      <a:lumOff val="5000"/>
                    </a:schemeClr>
                  </a:solidFill>
                </a:ln>
                <a:solidFill>
                  <a:schemeClr val="accent6">
                    <a:lumMod val="75000"/>
                  </a:schemeClr>
                </a:solidFill>
              </a:rPr>
              <a:t>  </a:t>
            </a:r>
            <a:r>
              <a:rPr lang="en-GB" dirty="0" smtClean="0"/>
              <a:t>But, Today the food what we eat is as good as   </a:t>
            </a:r>
            <a:r>
              <a:rPr lang="en-GB" sz="2800" b="1" dirty="0" smtClean="0">
                <a:ln>
                  <a:solidFill>
                    <a:schemeClr val="tx1">
                      <a:lumMod val="95000"/>
                      <a:lumOff val="5000"/>
                    </a:schemeClr>
                  </a:solidFill>
                </a:ln>
                <a:solidFill>
                  <a:srgbClr val="FF0000"/>
                </a:solidFill>
              </a:rPr>
              <a:t>Slow poison.</a:t>
            </a:r>
            <a:endParaRPr lang="en-GB" sz="2800" dirty="0">
              <a:ln>
                <a:solidFill>
                  <a:schemeClr val="tx1">
                    <a:lumMod val="95000"/>
                    <a:lumOff val="5000"/>
                  </a:schemeClr>
                </a:solidFill>
              </a:ln>
              <a:solidFill>
                <a:schemeClr val="accent5">
                  <a:lumMod val="50000"/>
                </a:schemeClr>
              </a:solidFill>
            </a:endParaRPr>
          </a:p>
        </p:txBody>
      </p:sp>
      <p:pic>
        <p:nvPicPr>
          <p:cNvPr id="8"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80" y="1219200"/>
            <a:ext cx="11814047" cy="5327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903540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 descr="Lean Gard Mango.jpg"/>
          <p:cNvPicPr>
            <a:picLocks noChangeAspect="1"/>
          </p:cNvPicPr>
          <p:nvPr/>
        </p:nvPicPr>
        <p:blipFill>
          <a:blip r:embed="rId2" cstate="print"/>
          <a:srcRect/>
          <a:stretch>
            <a:fillRect/>
          </a:stretch>
        </p:blipFill>
        <p:spPr bwMode="auto">
          <a:xfrm>
            <a:off x="9355951" y="758872"/>
            <a:ext cx="2475380" cy="2550390"/>
          </a:xfrm>
          <a:prstGeom prst="rect">
            <a:avLst/>
          </a:prstGeom>
          <a:noFill/>
          <a:ln w="9525">
            <a:noFill/>
            <a:miter lim="800000"/>
            <a:headEnd/>
            <a:tailEnd/>
          </a:ln>
        </p:spPr>
      </p:pic>
      <p:pic>
        <p:nvPicPr>
          <p:cNvPr id="4" name="Picture 11" descr="Lean gard Vanilla.jpg"/>
          <p:cNvPicPr>
            <a:picLocks noChangeAspect="1"/>
          </p:cNvPicPr>
          <p:nvPr/>
        </p:nvPicPr>
        <p:blipFill>
          <a:blip r:embed="rId3" cstate="print"/>
          <a:srcRect/>
          <a:stretch>
            <a:fillRect/>
          </a:stretch>
        </p:blipFill>
        <p:spPr bwMode="auto">
          <a:xfrm>
            <a:off x="9372599" y="4001604"/>
            <a:ext cx="2427516" cy="2573364"/>
          </a:xfrm>
          <a:prstGeom prst="rect">
            <a:avLst/>
          </a:prstGeom>
          <a:noFill/>
          <a:ln w="9525">
            <a:noFill/>
            <a:miter lim="800000"/>
            <a:headEnd/>
            <a:tailEnd/>
          </a:ln>
        </p:spPr>
      </p:pic>
      <p:grpSp>
        <p:nvGrpSpPr>
          <p:cNvPr id="7" name="Group 6"/>
          <p:cNvGrpSpPr>
            <a:grpSpLocks/>
          </p:cNvGrpSpPr>
          <p:nvPr/>
        </p:nvGrpSpPr>
        <p:grpSpPr bwMode="auto">
          <a:xfrm>
            <a:off x="9619343" y="3216146"/>
            <a:ext cx="1981200" cy="756233"/>
            <a:chOff x="2215" y="3753"/>
            <a:chExt cx="1824" cy="508"/>
          </a:xfrm>
        </p:grpSpPr>
        <p:sp>
          <p:nvSpPr>
            <p:cNvPr id="8" name="AutoShape 6"/>
            <p:cNvSpPr>
              <a:spLocks noChangeArrowheads="1"/>
            </p:cNvSpPr>
            <p:nvPr/>
          </p:nvSpPr>
          <p:spPr bwMode="auto">
            <a:xfrm>
              <a:off x="2215" y="3753"/>
              <a:ext cx="1824" cy="508"/>
            </a:xfrm>
            <a:prstGeom prst="star16">
              <a:avLst>
                <a:gd name="adj" fmla="val 38968"/>
              </a:avLst>
            </a:prstGeom>
            <a:solidFill>
              <a:srgbClr val="FFFF00"/>
            </a:solidFill>
            <a:ln w="12700" cap="sq">
              <a:solidFill>
                <a:srgbClr val="663300"/>
              </a:solidFill>
              <a:miter lim="800000"/>
              <a:headEnd type="none" w="sm" len="sm"/>
              <a:tailEnd type="none" w="sm" len="sm"/>
            </a:ln>
          </p:spPr>
          <p:txBody>
            <a:bodyPr wrap="none" anchor="ctr"/>
            <a:lstStyle/>
            <a:p>
              <a:endParaRPr lang="en-US"/>
            </a:p>
          </p:txBody>
        </p:sp>
        <p:sp>
          <p:nvSpPr>
            <p:cNvPr id="9" name="Text Box 7"/>
            <p:cNvSpPr txBox="1">
              <a:spLocks noChangeArrowheads="1"/>
            </p:cNvSpPr>
            <p:nvPr/>
          </p:nvSpPr>
          <p:spPr bwMode="auto">
            <a:xfrm>
              <a:off x="2515" y="3905"/>
              <a:ext cx="1524" cy="248"/>
            </a:xfrm>
            <a:prstGeom prst="rect">
              <a:avLst/>
            </a:prstGeom>
            <a:noFill/>
            <a:ln w="12700" cap="sq">
              <a:noFill/>
              <a:miter lim="800000"/>
              <a:headEnd type="none" w="sm" len="sm"/>
              <a:tailEnd type="none" w="sm" len="sm"/>
            </a:ln>
          </p:spPr>
          <p:txBody>
            <a:bodyPr wrap="square">
              <a:spAutoFit/>
            </a:bodyPr>
            <a:lstStyle/>
            <a:p>
              <a:pPr eaLnBrk="1" hangingPunct="1">
                <a:spcBef>
                  <a:spcPct val="50000"/>
                </a:spcBef>
              </a:pPr>
              <a:r>
                <a:rPr lang="en-US" b="1" dirty="0" smtClean="0">
                  <a:solidFill>
                    <a:srgbClr val="FF0000"/>
                  </a:solidFill>
                  <a:latin typeface="Arial Black" pitchFamily="34" charset="0"/>
                </a:rPr>
                <a:t>DI BLEND*</a:t>
              </a:r>
              <a:endParaRPr lang="en-US" sz="1400" b="1" dirty="0">
                <a:solidFill>
                  <a:srgbClr val="FF0000"/>
                </a:solidFill>
                <a:latin typeface="Arial Black" pitchFamily="34" charset="0"/>
              </a:endParaRPr>
            </a:p>
          </p:txBody>
        </p:sp>
      </p:grpSp>
      <p:sp>
        <p:nvSpPr>
          <p:cNvPr id="10" name="Title 1"/>
          <p:cNvSpPr txBox="1">
            <a:spLocks/>
          </p:cNvSpPr>
          <p:nvPr/>
        </p:nvSpPr>
        <p:spPr>
          <a:xfrm>
            <a:off x="-929165" y="797382"/>
            <a:ext cx="9434547" cy="515838"/>
          </a:xfrm>
          <a:prstGeom prst="rect">
            <a:avLst/>
          </a:prstGeom>
        </p:spPr>
        <p:txBody>
          <a:bodyPr>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3600" b="1" i="0" u="none" strike="noStrike" kern="1200" cap="none" spc="50" normalizeH="0" baseline="0" noProof="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j-lt"/>
                <a:ea typeface="+mj-ea"/>
                <a:cs typeface="+mj-cs"/>
              </a:rPr>
              <a:t>Digestive Intolerance Blend – DIB*</a:t>
            </a:r>
            <a:endParaRPr kumimoji="0" lang="en-GB" sz="3600" b="1" i="0" u="none" strike="noStrike" kern="1200" cap="none" spc="50" normalizeH="0" baseline="0" noProof="0" dirty="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val="000000">
                    <a:alpha val="65000"/>
                  </a:srgbClr>
                </a:outerShdw>
              </a:effectLst>
              <a:uLnTx/>
              <a:uFillTx/>
              <a:latin typeface="+mj-lt"/>
              <a:ea typeface="+mj-ea"/>
              <a:cs typeface="+mj-cs"/>
            </a:endParaRPr>
          </a:p>
        </p:txBody>
      </p:sp>
      <p:graphicFrame>
        <p:nvGraphicFramePr>
          <p:cNvPr id="11" name="Table 10"/>
          <p:cNvGraphicFramePr>
            <a:graphicFrameLocks noGrp="1"/>
          </p:cNvGraphicFramePr>
          <p:nvPr>
            <p:extLst>
              <p:ext uri="{D42A27DB-BD31-4B8C-83A1-F6EECF244321}">
                <p14:modId xmlns:p14="http://schemas.microsoft.com/office/powerpoint/2010/main" val="3304335093"/>
              </p:ext>
            </p:extLst>
          </p:nvPr>
        </p:nvGraphicFramePr>
        <p:xfrm>
          <a:off x="551538" y="2044150"/>
          <a:ext cx="8215086" cy="3747054"/>
        </p:xfrm>
        <a:graphic>
          <a:graphicData uri="http://schemas.openxmlformats.org/drawingml/2006/table">
            <a:tbl>
              <a:tblPr firstRow="1" bandRow="1">
                <a:tableStyleId>{5C22544A-7EE6-4342-B048-85BDC9FD1C3A}</a:tableStyleId>
              </a:tblPr>
              <a:tblGrid>
                <a:gridCol w="2259149"/>
                <a:gridCol w="5955937"/>
              </a:tblGrid>
              <a:tr h="919935">
                <a:tc>
                  <a:txBody>
                    <a:bodyPr/>
                    <a:lstStyle/>
                    <a:p>
                      <a:pPr algn="ctr"/>
                      <a:r>
                        <a:rPr lang="en-GB" sz="3200" b="1" dirty="0" smtClean="0"/>
                        <a:t>Ingredient</a:t>
                      </a:r>
                      <a:endParaRPr lang="en-GB" sz="3200" b="1" dirty="0">
                        <a:latin typeface="+mn-lt"/>
                        <a:cs typeface="Arial" pitchFamily="34" charset="0"/>
                      </a:endParaRPr>
                    </a:p>
                  </a:txBody>
                  <a:tcPr/>
                </a:tc>
                <a:tc>
                  <a:txBody>
                    <a:bodyPr/>
                    <a:lstStyle/>
                    <a:p>
                      <a:pPr algn="ctr"/>
                      <a:r>
                        <a:rPr lang="en-GB" sz="3200" b="1" dirty="0" smtClean="0"/>
                        <a:t>Function</a:t>
                      </a:r>
                      <a:endParaRPr lang="en-GB" sz="3200" b="1" dirty="0">
                        <a:latin typeface="+mn-lt"/>
                        <a:cs typeface="Arial" pitchFamily="34" charset="0"/>
                      </a:endParaRPr>
                    </a:p>
                  </a:txBody>
                  <a:tcPr/>
                </a:tc>
              </a:tr>
              <a:tr h="942373">
                <a:tc>
                  <a:txBody>
                    <a:bodyPr/>
                    <a:lstStyle/>
                    <a:p>
                      <a:r>
                        <a:rPr lang="en-GB" sz="2400" b="1" dirty="0" smtClean="0"/>
                        <a:t>Protease</a:t>
                      </a:r>
                    </a:p>
                  </a:txBody>
                  <a:tcPr/>
                </a:tc>
                <a:tc>
                  <a:txBody>
                    <a:bodyPr/>
                    <a:lstStyle/>
                    <a:p>
                      <a:pPr marL="228600" indent="-228600">
                        <a:buFont typeface="Arial" pitchFamily="34" charset="0"/>
                        <a:buChar char="•"/>
                      </a:pPr>
                      <a:r>
                        <a:rPr lang="en-GB" sz="2400" dirty="0" smtClean="0"/>
                        <a:t>Improves protein digestion</a:t>
                      </a:r>
                      <a:endParaRPr lang="en-GB" sz="2400" baseline="0" dirty="0" smtClean="0"/>
                    </a:p>
                    <a:p>
                      <a:pPr marL="228600" indent="-228600">
                        <a:buFont typeface="Arial" pitchFamily="34" charset="0"/>
                        <a:buChar char="•"/>
                      </a:pPr>
                      <a:r>
                        <a:rPr lang="en-GB" sz="2400" baseline="0" dirty="0" smtClean="0"/>
                        <a:t>Prevents protein allergy/intolerance</a:t>
                      </a:r>
                      <a:endParaRPr lang="en-GB" sz="2400" dirty="0">
                        <a:latin typeface="+mn-lt"/>
                        <a:cs typeface="Arial" pitchFamily="34" charset="0"/>
                      </a:endParaRPr>
                    </a:p>
                  </a:txBody>
                  <a:tcPr/>
                </a:tc>
              </a:tr>
              <a:tr h="942373">
                <a:tc>
                  <a:txBody>
                    <a:bodyPr/>
                    <a:lstStyle/>
                    <a:p>
                      <a:r>
                        <a:rPr lang="en-GB" sz="2400" b="1" dirty="0" smtClean="0"/>
                        <a:t>Lactase</a:t>
                      </a:r>
                      <a:endParaRPr lang="en-GB" sz="2400" b="1" dirty="0">
                        <a:latin typeface="+mn-lt"/>
                        <a:cs typeface="Arial" pitchFamily="34" charset="0"/>
                      </a:endParaRPr>
                    </a:p>
                  </a:txBody>
                  <a:tcPr/>
                </a:tc>
                <a:tc>
                  <a:txBody>
                    <a:bodyPr/>
                    <a:lstStyle/>
                    <a:p>
                      <a:pPr marL="228600" indent="-228600">
                        <a:buFont typeface="Arial" pitchFamily="34" charset="0"/>
                        <a:buChar char="•"/>
                      </a:pPr>
                      <a:r>
                        <a:rPr lang="en-GB" sz="2400" dirty="0" smtClean="0"/>
                        <a:t>Improves</a:t>
                      </a:r>
                      <a:r>
                        <a:rPr lang="en-GB" sz="2400" baseline="0" dirty="0" smtClean="0"/>
                        <a:t> digestion of milk sugar, lactose</a:t>
                      </a:r>
                    </a:p>
                    <a:p>
                      <a:pPr marL="228600" indent="-228600">
                        <a:buFont typeface="Arial" pitchFamily="34" charset="0"/>
                        <a:buChar char="•"/>
                      </a:pPr>
                      <a:r>
                        <a:rPr lang="en-GB" sz="2400" baseline="0" dirty="0" smtClean="0"/>
                        <a:t>Beneficial for lactose intolerant individuals</a:t>
                      </a:r>
                      <a:endParaRPr lang="en-GB" sz="2400" dirty="0">
                        <a:latin typeface="+mn-lt"/>
                        <a:cs typeface="Arial" pitchFamily="34" charset="0"/>
                      </a:endParaRPr>
                    </a:p>
                  </a:txBody>
                  <a:tcPr/>
                </a:tc>
              </a:tr>
              <a:tr h="942373">
                <a:tc>
                  <a:txBody>
                    <a:bodyPr/>
                    <a:lstStyle/>
                    <a:p>
                      <a:r>
                        <a:rPr lang="en-GB" sz="2400" b="1" dirty="0" smtClean="0"/>
                        <a:t>LactoSpore®</a:t>
                      </a:r>
                    </a:p>
                  </a:txBody>
                  <a:tcPr/>
                </a:tc>
                <a:tc>
                  <a:txBody>
                    <a:bodyPr/>
                    <a:lstStyle/>
                    <a:p>
                      <a:pPr marL="228600" marR="0" indent="-228600" algn="l" defTabSz="914400" rtl="0" eaLnBrk="1" fontAlgn="auto" latinLnBrk="0" hangingPunct="1">
                        <a:lnSpc>
                          <a:spcPct val="100000"/>
                        </a:lnSpc>
                        <a:spcBef>
                          <a:spcPts val="0"/>
                        </a:spcBef>
                        <a:spcAft>
                          <a:spcPts val="0"/>
                        </a:spcAft>
                        <a:buClrTx/>
                        <a:buSzTx/>
                        <a:buFont typeface="Arial" pitchFamily="34" charset="0"/>
                        <a:buChar char="•"/>
                        <a:tabLst/>
                        <a:defRPr/>
                      </a:pPr>
                      <a:r>
                        <a:rPr lang="en-GB" sz="2400" dirty="0" smtClean="0"/>
                        <a:t>Prevents infection in the gut</a:t>
                      </a:r>
                    </a:p>
                    <a:p>
                      <a:pPr marL="228600" indent="-228600">
                        <a:buFont typeface="Arial" pitchFamily="34" charset="0"/>
                        <a:buChar char="•"/>
                      </a:pPr>
                      <a:r>
                        <a:rPr lang="en-GB" sz="2400" dirty="0" smtClean="0">
                          <a:solidFill>
                            <a:srgbClr val="FF0000"/>
                          </a:solidFill>
                        </a:rPr>
                        <a:t>Probiotic</a:t>
                      </a:r>
                      <a:r>
                        <a:rPr lang="en-GB" sz="2400" dirty="0" smtClean="0"/>
                        <a:t> (</a:t>
                      </a:r>
                      <a:r>
                        <a:rPr lang="en-GB" sz="2400" b="0" i="1" u="sng" dirty="0" smtClean="0">
                          <a:solidFill>
                            <a:srgbClr val="000099"/>
                          </a:solidFill>
                        </a:rPr>
                        <a:t>Reduces</a:t>
                      </a:r>
                      <a:r>
                        <a:rPr lang="en-GB" sz="2400" b="0" i="1" u="sng" baseline="0" dirty="0" smtClean="0">
                          <a:solidFill>
                            <a:srgbClr val="000099"/>
                          </a:solidFill>
                        </a:rPr>
                        <a:t> load on the kidneys</a:t>
                      </a:r>
                      <a:r>
                        <a:rPr lang="en-GB" sz="2400" baseline="0" dirty="0" smtClean="0"/>
                        <a:t>)</a:t>
                      </a:r>
                      <a:endParaRPr lang="en-GB" sz="2400" dirty="0" smtClean="0"/>
                    </a:p>
                  </a:txBody>
                  <a:tcPr/>
                </a:tc>
              </a:tr>
            </a:tbl>
          </a:graphicData>
        </a:graphic>
      </p:graphicFrame>
      <p:pic>
        <p:nvPicPr>
          <p:cNvPr id="12" name="Picture 2"/>
          <p:cNvPicPr>
            <a:picLocks noChangeAspect="1" noChangeArrowheads="1"/>
          </p:cNvPicPr>
          <p:nvPr/>
        </p:nvPicPr>
        <p:blipFill>
          <a:blip r:embed="rId4" cstate="print"/>
          <a:srcRect/>
          <a:stretch>
            <a:fillRect/>
          </a:stretch>
        </p:blipFill>
        <p:spPr bwMode="auto">
          <a:xfrm>
            <a:off x="3984144" y="1425120"/>
            <a:ext cx="3881437" cy="247117"/>
          </a:xfrm>
          <a:prstGeom prst="rect">
            <a:avLst/>
          </a:prstGeom>
          <a:noFill/>
          <a:ln w="9525">
            <a:noFill/>
            <a:miter lim="800000"/>
            <a:headEnd/>
            <a:tailEnd/>
          </a:ln>
        </p:spPr>
      </p:pic>
      <p:sp>
        <p:nvSpPr>
          <p:cNvPr id="13" name="Rectangle 12"/>
          <p:cNvSpPr/>
          <p:nvPr/>
        </p:nvSpPr>
        <p:spPr>
          <a:xfrm>
            <a:off x="30702" y="35382"/>
            <a:ext cx="12161298"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14" name="Rectangle 13"/>
          <p:cNvSpPr/>
          <p:nvPr/>
        </p:nvSpPr>
        <p:spPr>
          <a:xfrm>
            <a:off x="76212" y="-70787"/>
            <a:ext cx="7620000" cy="646321"/>
          </a:xfrm>
          <a:prstGeom prst="rect">
            <a:avLst/>
          </a:prstGeom>
        </p:spPr>
        <p:txBody>
          <a:bodyPr wrap="square" lIns="91430" tIns="45715" rIns="91430" bIns="45715">
            <a:spAutoFit/>
            <a:scene3d>
              <a:camera prst="orthographicFront"/>
              <a:lightRig rig="threePt" dir="t"/>
            </a:scene3d>
            <a:sp3d extrusionH="57150">
              <a:bevelT w="38100" h="38100"/>
            </a:sp3d>
          </a:bodyPr>
          <a:lstStyle/>
          <a:p>
            <a:pPr algn="ctr" fontAlgn="auto">
              <a:spcBef>
                <a:spcPts val="0"/>
              </a:spcBef>
              <a:spcAft>
                <a:spcPts val="0"/>
              </a:spcAft>
              <a:defRPr/>
            </a:pPr>
            <a:r>
              <a:rPr lang="en-US" sz="3600" b="1" dirty="0" smtClean="0">
                <a:solidFill>
                  <a:schemeClr val="bg1"/>
                </a:solidFill>
                <a:latin typeface="+mn-lt"/>
                <a:cs typeface="+mn-cs"/>
              </a:rPr>
              <a:t>Reason-5</a:t>
            </a:r>
            <a:r>
              <a:rPr lang="en-US" sz="3600" b="1" spc="600" dirty="0" smtClean="0">
                <a:solidFill>
                  <a:schemeClr val="bg1"/>
                </a:solidFill>
                <a:latin typeface="+mn-lt"/>
                <a:cs typeface="+mn-cs"/>
              </a:rPr>
              <a:t>     </a:t>
            </a:r>
            <a:r>
              <a:rPr lang="en-US" sz="3600" b="1" dirty="0" smtClean="0">
                <a:solidFill>
                  <a:schemeClr val="bg1"/>
                </a:solidFill>
                <a:latin typeface="+mn-lt"/>
                <a:cs typeface="+mn-cs"/>
              </a:rPr>
              <a:t>Maximum Bioavailability</a:t>
            </a:r>
            <a:endParaRPr lang="en-IN" sz="3600" dirty="0">
              <a:solidFill>
                <a:schemeClr val="bg1"/>
              </a:solidFill>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strVal val="#ppt_w*0.70"/>
                                          </p:val>
                                        </p:tav>
                                        <p:tav tm="100000">
                                          <p:val>
                                            <p:strVal val="#ppt_w"/>
                                          </p:val>
                                        </p:tav>
                                      </p:tavLst>
                                    </p:anim>
                                    <p:anim calcmode="lin" valueType="num">
                                      <p:cBhvr>
                                        <p:cTn id="8" dur="500" fill="hold"/>
                                        <p:tgtEl>
                                          <p:spTgt spid="7"/>
                                        </p:tgtEl>
                                        <p:attrNameLst>
                                          <p:attrName>ppt_h</p:attrName>
                                        </p:attrNameLst>
                                      </p:cBhvr>
                                      <p:tavLst>
                                        <p:tav tm="0">
                                          <p:val>
                                            <p:strVal val="#ppt_h"/>
                                          </p:val>
                                        </p:tav>
                                        <p:tav tm="100000">
                                          <p:val>
                                            <p:strVal val="#ppt_h"/>
                                          </p:val>
                                        </p:tav>
                                      </p:tavLst>
                                    </p:anim>
                                    <p:animEffect transition="in" filter="fade">
                                      <p:cBhvr>
                                        <p:cTn id="9" dur="500"/>
                                        <p:tgtEl>
                                          <p:spTgt spid="7"/>
                                        </p:tgtEl>
                                      </p:cBhvr>
                                    </p:animEffect>
                                  </p:childTnLst>
                                </p:cTn>
                              </p:par>
                              <p:par>
                                <p:cTn id="10" presetID="35" presetClass="emph" presetSubtype="0" repeatCount="indefinite" fill="hold" nodeType="withEffect">
                                  <p:stCondLst>
                                    <p:cond delay="0"/>
                                  </p:stCondLst>
                                  <p:childTnLst>
                                    <p:anim calcmode="discrete" valueType="str">
                                      <p:cBhvr>
                                        <p:cTn id="11" dur="1000" fill="hold"/>
                                        <p:tgtEl>
                                          <p:spTgt spid="7"/>
                                        </p:tgtEl>
                                        <p:attrNameLst>
                                          <p:attrName>style.visibility</p:attrName>
                                        </p:attrNameLst>
                                      </p:cBhvr>
                                      <p:tavLst>
                                        <p:tav tm="0">
                                          <p:val>
                                            <p:strVal val="hidden"/>
                                          </p:val>
                                        </p:tav>
                                        <p:tav tm="50000">
                                          <p:val>
                                            <p:strVal val="visible"/>
                                          </p:val>
                                        </p:tav>
                                      </p:tavLst>
                                    </p:anim>
                                  </p:childTnLst>
                                </p:cTn>
                              </p:par>
                              <p:par>
                                <p:cTn id="12" presetID="22" presetClass="entr" presetSubtype="8"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Top)">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p:cNvSpPr txBox="1">
            <a:spLocks/>
          </p:cNvSpPr>
          <p:nvPr/>
        </p:nvSpPr>
        <p:spPr>
          <a:xfrm>
            <a:off x="457199" y="1123949"/>
            <a:ext cx="11270343" cy="4623707"/>
          </a:xfrm>
          <a:prstGeom prst="rect">
            <a:avLst/>
          </a:prstGeom>
        </p:spPr>
        <p:txBody>
          <a:bodyPr>
            <a:normAutofit/>
          </a:bodyPr>
          <a:lstStyle/>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Proteins are made up of </a:t>
            </a:r>
            <a:r>
              <a:rPr kumimoji="0" lang="en-GB" sz="3200" b="1" i="0" u="none" strike="noStrike" kern="1200" cap="none" spc="0" normalizeH="0" baseline="0" noProof="0" dirty="0" smtClean="0">
                <a:ln>
                  <a:noFill/>
                </a:ln>
                <a:solidFill>
                  <a:srgbClr val="FF0000"/>
                </a:solidFill>
                <a:effectLst/>
                <a:uLnTx/>
                <a:uFillTx/>
                <a:latin typeface="+mn-lt"/>
                <a:ea typeface="+mn-ea"/>
                <a:cs typeface="+mn-cs"/>
              </a:rPr>
              <a:t>amino acids.</a:t>
            </a: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After digestion Amino acids are converted to </a:t>
            </a:r>
            <a:r>
              <a:rPr kumimoji="0" lang="en-GB" sz="3200" b="1" i="0" u="none" strike="noStrike" kern="1200" cap="none" spc="0" normalizeH="0" baseline="0" noProof="0" dirty="0" smtClean="0">
                <a:ln>
                  <a:noFill/>
                </a:ln>
                <a:solidFill>
                  <a:srgbClr val="FF0000"/>
                </a:solidFill>
                <a:effectLst/>
                <a:uLnTx/>
                <a:uFillTx/>
                <a:latin typeface="+mn-lt"/>
                <a:ea typeface="+mn-ea"/>
                <a:cs typeface="+mn-cs"/>
              </a:rPr>
              <a:t>nitrogenous waste.</a:t>
            </a: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The toxic nitrogenous waste must be removed from the body by the </a:t>
            </a:r>
            <a:r>
              <a:rPr kumimoji="0" lang="en-GB" sz="3200" b="1" i="0" u="none" strike="noStrike" kern="1200" cap="none" spc="0" normalizeH="0" baseline="0" noProof="0" dirty="0" smtClean="0">
                <a:ln>
                  <a:noFill/>
                </a:ln>
                <a:solidFill>
                  <a:srgbClr val="FF0000"/>
                </a:solidFill>
                <a:effectLst/>
                <a:uLnTx/>
                <a:uFillTx/>
                <a:latin typeface="+mn-lt"/>
                <a:ea typeface="+mn-ea"/>
                <a:cs typeface="+mn-cs"/>
              </a:rPr>
              <a:t>kidneys.</a:t>
            </a:r>
          </a:p>
          <a:p>
            <a:pPr marL="342900" marR="0" lvl="0" indent="-342900" algn="l"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0" lang="en-GB" sz="3200" b="0" i="0" u="none" strike="noStrike" kern="1200" cap="none" spc="0" normalizeH="0" baseline="0" noProof="0" dirty="0" smtClean="0">
                <a:ln>
                  <a:noFill/>
                </a:ln>
                <a:solidFill>
                  <a:schemeClr val="tx1"/>
                </a:solidFill>
                <a:effectLst/>
                <a:uLnTx/>
                <a:uFillTx/>
                <a:latin typeface="+mn-lt"/>
                <a:ea typeface="+mn-ea"/>
                <a:cs typeface="+mn-cs"/>
              </a:rPr>
              <a:t> LactoSpore® contains </a:t>
            </a:r>
            <a:r>
              <a:rPr kumimoji="0" lang="en-GB" sz="3200" b="1" i="0" u="sng" strike="noStrike" kern="1200" cap="none" spc="0" normalizeH="0" baseline="0" noProof="0" dirty="0" smtClean="0">
                <a:ln>
                  <a:noFill/>
                </a:ln>
                <a:solidFill>
                  <a:srgbClr val="006600"/>
                </a:solidFill>
                <a:effectLst/>
                <a:uLnTx/>
                <a:uFillTx/>
                <a:latin typeface="+mn-lt"/>
                <a:ea typeface="+mn-ea"/>
                <a:cs typeface="+mn-cs"/>
              </a:rPr>
              <a:t>probiotics.</a:t>
            </a:r>
          </a:p>
          <a:p>
            <a:pPr marL="342900" marR="0" lvl="0" indent="-342900" algn="just" defTabSz="914400" rtl="0" eaLnBrk="1" fontAlgn="base" latinLnBrk="0" hangingPunct="1">
              <a:lnSpc>
                <a:spcPct val="100000"/>
              </a:lnSpc>
              <a:spcBef>
                <a:spcPct val="20000"/>
              </a:spcBef>
              <a:spcAft>
                <a:spcPct val="0"/>
              </a:spcAft>
              <a:buClrTx/>
              <a:buSzTx/>
              <a:buFont typeface="Wingdings" pitchFamily="2" charset="2"/>
              <a:buChar char="Ø"/>
              <a:tabLst/>
              <a:defRPr/>
            </a:pPr>
            <a:r>
              <a:rPr kumimoji="0" lang="en-GB" sz="3200" b="1" i="0" u="none" strike="noStrike" kern="1200" cap="none" spc="0" normalizeH="0" baseline="0" noProof="0" dirty="0" smtClean="0">
                <a:ln>
                  <a:noFill/>
                </a:ln>
                <a:solidFill>
                  <a:srgbClr val="FF6600"/>
                </a:solidFill>
                <a:effectLst/>
                <a:uLnTx/>
                <a:uFillTx/>
                <a:latin typeface="+mn-lt"/>
                <a:ea typeface="+mn-ea"/>
                <a:cs typeface="+mn-cs"/>
              </a:rPr>
              <a:t>These bacteria </a:t>
            </a:r>
            <a:r>
              <a:rPr kumimoji="0" lang="en-GB" sz="3200" b="1" i="0" u="sng" strike="noStrike" kern="1200" cap="none" spc="0" normalizeH="0" baseline="0" noProof="0" dirty="0" smtClean="0">
                <a:ln>
                  <a:noFill/>
                </a:ln>
                <a:solidFill>
                  <a:srgbClr val="006600"/>
                </a:solidFill>
                <a:effectLst/>
                <a:uLnTx/>
                <a:uFillTx/>
                <a:latin typeface="+mn-lt"/>
                <a:ea typeface="+mn-ea"/>
                <a:cs typeface="+mn-cs"/>
              </a:rPr>
              <a:t>(probiotics)</a:t>
            </a:r>
            <a:r>
              <a:rPr kumimoji="0" lang="en-GB" sz="3200" b="1" i="0" strike="noStrike" kern="1200" cap="none" spc="0" normalizeH="0" baseline="0" noProof="0" dirty="0" smtClean="0">
                <a:ln>
                  <a:noFill/>
                </a:ln>
                <a:solidFill>
                  <a:srgbClr val="006600"/>
                </a:solidFill>
                <a:effectLst/>
                <a:uLnTx/>
                <a:uFillTx/>
                <a:latin typeface="+mn-lt"/>
                <a:ea typeface="+mn-ea"/>
                <a:cs typeface="+mn-cs"/>
              </a:rPr>
              <a:t>  </a:t>
            </a:r>
            <a:r>
              <a:rPr kumimoji="0" lang="en-GB" sz="3200" b="1" i="0" u="sng" strike="noStrike" kern="1200" cap="none" spc="0" normalizeH="0" baseline="0" noProof="0" dirty="0" smtClean="0">
                <a:ln>
                  <a:noFill/>
                </a:ln>
                <a:solidFill>
                  <a:srgbClr val="FF6600"/>
                </a:solidFill>
                <a:effectLst/>
                <a:uLnTx/>
                <a:uFillTx/>
                <a:latin typeface="+mn-lt"/>
                <a:ea typeface="+mn-ea"/>
                <a:cs typeface="+mn-cs"/>
              </a:rPr>
              <a:t>feed on the nitrogenous waste </a:t>
            </a:r>
            <a:r>
              <a:rPr kumimoji="0" lang="en-GB" sz="3200" b="1" i="0" u="none" strike="noStrike" kern="1200" cap="none" spc="0" normalizeH="0" baseline="0" noProof="0" dirty="0" smtClean="0">
                <a:ln>
                  <a:noFill/>
                </a:ln>
                <a:solidFill>
                  <a:srgbClr val="FF6600"/>
                </a:solidFill>
                <a:effectLst/>
                <a:uLnTx/>
                <a:uFillTx/>
                <a:latin typeface="+mn-lt"/>
                <a:ea typeface="+mn-ea"/>
                <a:cs typeface="+mn-cs"/>
              </a:rPr>
              <a:t>to grow, thus </a:t>
            </a:r>
            <a:r>
              <a:rPr kumimoji="0" lang="en-GB" sz="3200" b="1" i="0" u="none" strike="noStrike" kern="1200" cap="none" spc="0" normalizeH="0" baseline="0" noProof="0" dirty="0" smtClean="0">
                <a:ln>
                  <a:noFill/>
                </a:ln>
                <a:solidFill>
                  <a:srgbClr val="006600"/>
                </a:solidFill>
                <a:effectLst/>
                <a:uLnTx/>
                <a:uFillTx/>
                <a:latin typeface="+mn-lt"/>
                <a:ea typeface="+mn-ea"/>
                <a:cs typeface="+mn-cs"/>
              </a:rPr>
              <a:t>reducing the load</a:t>
            </a:r>
            <a:r>
              <a:rPr kumimoji="0" lang="en-GB" sz="3200" b="1" i="0" u="none" strike="noStrike" kern="1200" cap="none" spc="0" normalizeH="0" baseline="0" noProof="0" dirty="0" smtClean="0">
                <a:ln>
                  <a:noFill/>
                </a:ln>
                <a:solidFill>
                  <a:srgbClr val="FF6600"/>
                </a:solidFill>
                <a:effectLst/>
                <a:uLnTx/>
                <a:uFillTx/>
                <a:latin typeface="+mn-lt"/>
                <a:ea typeface="+mn-ea"/>
                <a:cs typeface="+mn-cs"/>
              </a:rPr>
              <a:t> on the kidneys for excretion of nitrogen.</a:t>
            </a:r>
          </a:p>
        </p:txBody>
      </p:sp>
      <p:sp>
        <p:nvSpPr>
          <p:cNvPr id="4" name="Title 2"/>
          <p:cNvSpPr txBox="1">
            <a:spLocks/>
          </p:cNvSpPr>
          <p:nvPr/>
        </p:nvSpPr>
        <p:spPr>
          <a:xfrm>
            <a:off x="1" y="-4530"/>
            <a:ext cx="12192000" cy="614130"/>
          </a:xfrm>
          <a:prstGeom prst="rect">
            <a:avLst/>
          </a:prstGeom>
          <a:solidFill>
            <a:srgbClr val="FFC000"/>
          </a:solidFill>
        </p:spPr>
        <p:txBody>
          <a:bodyPr>
            <a:normAutofit fontScale="97500"/>
          </a:bodyPr>
          <a:lstStyle/>
          <a:p>
            <a:pPr marL="0" marR="0" lvl="0" indent="0" defTabSz="914400" rtl="0" eaLnBrk="1" fontAlgn="base" latinLnBrk="0" hangingPunct="1">
              <a:lnSpc>
                <a:spcPct val="100000"/>
              </a:lnSpc>
              <a:spcBef>
                <a:spcPct val="0"/>
              </a:spcBef>
              <a:spcAft>
                <a:spcPct val="0"/>
              </a:spcAft>
              <a:buClrTx/>
              <a:buSzTx/>
              <a:buFontTx/>
              <a:buNone/>
              <a:tabLst/>
              <a:defRPr/>
            </a:pPr>
            <a:r>
              <a:rPr kumimoji="0" lang="en-GB" sz="3200" i="0" u="none" strike="noStrike" kern="1200" normalizeH="0" baseline="0" noProof="0" dirty="0" smtClean="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rPr>
              <a:t>   How LactoSpore® reduces the load on the kidneys</a:t>
            </a:r>
            <a:endParaRPr kumimoji="0" lang="en-GB" sz="3200" i="0" u="none" strike="noStrike" kern="1200" normalizeH="0" baseline="0" noProof="0" dirty="0">
              <a:ln w="18415" cmpd="sng">
                <a:solidFill>
                  <a:srgbClr val="FFFFFF"/>
                </a:solidFill>
                <a:prstDash val="solid"/>
              </a:ln>
              <a:solidFill>
                <a:srgbClr val="FFFFFF"/>
              </a:solidFill>
              <a:effectLst>
                <a:outerShdw blurRad="63500" dir="3600000" algn="tl" rotWithShape="0">
                  <a:srgbClr val="000000">
                    <a:alpha val="70000"/>
                  </a:srgbClr>
                </a:outerShdw>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left)">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377364" y="933913"/>
            <a:ext cx="9144000" cy="5386090"/>
          </a:xfrm>
          <a:prstGeom prst="rect">
            <a:avLst/>
          </a:prstGeom>
          <a:solidFill>
            <a:srgbClr val="FFFFFF"/>
          </a:solid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pPr>
            <a:r>
              <a:rPr lang="en-US" sz="2400" dirty="0" smtClean="0">
                <a:solidFill>
                  <a:srgbClr val="000000"/>
                </a:solidFill>
                <a:latin typeface="Lucida Bright" pitchFamily="18" charset="0"/>
                <a:cs typeface="Tahoma" pitchFamily="34" charset="0"/>
              </a:rPr>
              <a:t>  Ideal </a:t>
            </a:r>
            <a:r>
              <a:rPr lang="en-US" sz="2400" b="1" dirty="0" smtClean="0">
                <a:solidFill>
                  <a:srgbClr val="FF0000"/>
                </a:solidFill>
                <a:latin typeface="Lucida Bright" pitchFamily="18" charset="0"/>
                <a:cs typeface="Tahoma" pitchFamily="34" charset="0"/>
              </a:rPr>
              <a:t>breakfast</a:t>
            </a:r>
            <a:r>
              <a:rPr lang="en-US" sz="2400" dirty="0" smtClean="0">
                <a:solidFill>
                  <a:srgbClr val="000000"/>
                </a:solidFill>
                <a:latin typeface="Lucida Bright" pitchFamily="18" charset="0"/>
                <a:cs typeface="Tahoma" pitchFamily="34" charset="0"/>
              </a:rPr>
              <a:t> to start the day.</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rgbClr val="000000"/>
              </a:solidFill>
              <a:effectLst/>
              <a:latin typeface="Lucida Bright" pitchFamily="18" charset="0"/>
              <a:cs typeface="Tahoma" pitchFamily="34" charset="0"/>
            </a:endParaRPr>
          </a:p>
          <a:p>
            <a:pPr algn="just">
              <a:buFontTx/>
              <a:buChar char="•"/>
            </a:pPr>
            <a:r>
              <a:rPr lang="en-US" sz="2400" dirty="0" smtClean="0">
                <a:solidFill>
                  <a:srgbClr val="000000"/>
                </a:solidFill>
                <a:latin typeface="Lucida Bright" pitchFamily="18" charset="0"/>
                <a:cs typeface="Tahoma" pitchFamily="34" charset="0"/>
              </a:rPr>
              <a:t>  Increases </a:t>
            </a:r>
            <a:r>
              <a:rPr lang="en-US" sz="2400" b="1" dirty="0" smtClean="0">
                <a:solidFill>
                  <a:srgbClr val="FF0000"/>
                </a:solidFill>
                <a:latin typeface="Lucida Bright" pitchFamily="18" charset="0"/>
                <a:cs typeface="Tahoma" pitchFamily="34" charset="0"/>
              </a:rPr>
              <a:t>lean</a:t>
            </a:r>
            <a:r>
              <a:rPr lang="en-US" sz="2400" dirty="0" smtClean="0">
                <a:solidFill>
                  <a:srgbClr val="000000"/>
                </a:solidFill>
                <a:latin typeface="Lucida Bright" pitchFamily="18" charset="0"/>
                <a:cs typeface="Tahoma" pitchFamily="34" charset="0"/>
              </a:rPr>
              <a:t> body mass.</a:t>
            </a:r>
          </a:p>
          <a:p>
            <a:pPr algn="just">
              <a:buFontTx/>
              <a:buChar char="•"/>
            </a:pPr>
            <a:endParaRPr lang="en-US" sz="800" dirty="0" smtClean="0">
              <a:solidFill>
                <a:srgbClr val="000000"/>
              </a:solidFill>
              <a:latin typeface="Lucida Bright"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Helps in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weight</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management.</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rgbClr val="000000"/>
              </a:solidFill>
              <a:effectLst/>
              <a:latin typeface="Lucida Bright"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Increases satiety &amp; controls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hunger</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rgbClr val="000000"/>
              </a:solidFill>
              <a:effectLst/>
              <a:latin typeface="Lucida Bright"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Prevents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lactose</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intolerance.</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rgbClr val="000000"/>
              </a:solidFill>
              <a:effectLst/>
              <a:latin typeface="Lucida Bright"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Enhances protein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digestion</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rgbClr val="000000"/>
              </a:solidFill>
              <a:effectLst/>
              <a:latin typeface="Lucida Bright"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Reduces the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load</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on the kidneys.</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rgbClr val="000000"/>
              </a:solidFill>
              <a:effectLst/>
              <a:latin typeface="Lucida Bright"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Helps to maintain good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gut</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health.</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rgbClr val="000000"/>
              </a:solidFill>
              <a:effectLst/>
              <a:latin typeface="Lucida Bright"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Provides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easily</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absorbable minerals.</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rgbClr val="000000"/>
              </a:solidFill>
              <a:effectLst/>
              <a:latin typeface="Lucida Bright"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Decreases the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serum</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cholesterol and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triglyceride</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levels.</a:t>
            </a:r>
          </a:p>
          <a:p>
            <a:pPr marL="0" marR="0" lvl="0" indent="0" algn="just" defTabSz="914400" rtl="0" eaLnBrk="1" fontAlgn="base" latinLnBrk="0" hangingPunct="1">
              <a:lnSpc>
                <a:spcPct val="100000"/>
              </a:lnSpc>
              <a:spcBef>
                <a:spcPct val="0"/>
              </a:spcBef>
              <a:spcAft>
                <a:spcPct val="0"/>
              </a:spcAft>
              <a:buClrTx/>
              <a:buSzTx/>
              <a:buFontTx/>
              <a:buChar char="•"/>
              <a:tabLst/>
            </a:pPr>
            <a:endParaRPr kumimoji="0" lang="en-US" sz="800" b="0" i="0" u="none" strike="noStrike" cap="none" normalizeH="0" baseline="0" dirty="0" smtClean="0">
              <a:ln>
                <a:noFill/>
              </a:ln>
              <a:solidFill>
                <a:srgbClr val="000000"/>
              </a:solidFill>
              <a:effectLst/>
              <a:latin typeface="Lucida Bright" pitchFamily="18" charset="0"/>
              <a:cs typeface="Tahoma" pitchFamily="34" charset="0"/>
            </a:endParaRPr>
          </a:p>
          <a:p>
            <a:pPr marL="0" marR="0" lvl="0" indent="0" algn="just" defTabSz="914400"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Reduces the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rise</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 of blood glucose level following a </a:t>
            </a:r>
            <a:r>
              <a:rPr kumimoji="0" lang="en-US" sz="2400" b="1" i="0" u="none" strike="noStrike" cap="none" normalizeH="0" baseline="0" dirty="0" smtClean="0">
                <a:ln>
                  <a:noFill/>
                </a:ln>
                <a:solidFill>
                  <a:srgbClr val="FF0000"/>
                </a:solidFill>
                <a:effectLst/>
                <a:latin typeface="Lucida Bright" pitchFamily="18" charset="0"/>
                <a:cs typeface="Tahoma" pitchFamily="34" charset="0"/>
              </a:rPr>
              <a:t>meal</a:t>
            </a:r>
            <a:r>
              <a:rPr kumimoji="0" lang="en-US" sz="2400" b="0" i="0" u="none" strike="noStrike" cap="none" normalizeH="0" baseline="0" dirty="0" smtClean="0">
                <a:ln>
                  <a:noFill/>
                </a:ln>
                <a:solidFill>
                  <a:srgbClr val="000000"/>
                </a:solidFill>
                <a:effectLst/>
                <a:latin typeface="Lucida Bright" pitchFamily="18" charset="0"/>
                <a:cs typeface="Tahoma" pitchFamily="34" charset="0"/>
              </a:rPr>
              <a:t>.</a:t>
            </a:r>
            <a:endParaRPr kumimoji="0" lang="en-US" sz="2400" b="0" i="0" u="none" strike="noStrike" cap="none" normalizeH="0" baseline="0" dirty="0" smtClean="0">
              <a:ln>
                <a:noFill/>
              </a:ln>
              <a:solidFill>
                <a:schemeClr val="tx1"/>
              </a:solidFill>
              <a:effectLst/>
              <a:latin typeface="Lucida Bright" pitchFamily="18" charset="0"/>
              <a:cs typeface="Arial" pitchFamily="34" charset="0"/>
            </a:endParaRPr>
          </a:p>
        </p:txBody>
      </p:sp>
      <p:pic>
        <p:nvPicPr>
          <p:cNvPr id="4" name="Picture 2" descr="http://www.buzzle.com/img/articleImages/426584-44210-52.jpg"/>
          <p:cNvPicPr>
            <a:picLocks noChangeAspect="1" noChangeArrowheads="1"/>
          </p:cNvPicPr>
          <p:nvPr/>
        </p:nvPicPr>
        <p:blipFill>
          <a:blip r:embed="rId2" cstate="print"/>
          <a:srcRect/>
          <a:stretch>
            <a:fillRect/>
          </a:stretch>
        </p:blipFill>
        <p:spPr bwMode="auto">
          <a:xfrm>
            <a:off x="9318172" y="1105097"/>
            <a:ext cx="2455432" cy="3271831"/>
          </a:xfrm>
          <a:prstGeom prst="rect">
            <a:avLst/>
          </a:prstGeom>
          <a:noFill/>
        </p:spPr>
      </p:pic>
      <p:pic>
        <p:nvPicPr>
          <p:cNvPr id="5" name="Picture 11" descr="Lean gard Vanilla.jpg"/>
          <p:cNvPicPr>
            <a:picLocks noChangeAspect="1"/>
          </p:cNvPicPr>
          <p:nvPr/>
        </p:nvPicPr>
        <p:blipFill>
          <a:blip r:embed="rId3" cstate="print"/>
          <a:srcRect/>
          <a:stretch>
            <a:fillRect/>
          </a:stretch>
        </p:blipFill>
        <p:spPr bwMode="auto">
          <a:xfrm>
            <a:off x="6400796" y="1653728"/>
            <a:ext cx="2355387" cy="2598957"/>
          </a:xfrm>
          <a:prstGeom prst="rect">
            <a:avLst/>
          </a:prstGeom>
          <a:noFill/>
          <a:ln w="9525">
            <a:noFill/>
            <a:miter lim="800000"/>
            <a:headEnd/>
            <a:tailEnd/>
          </a:ln>
        </p:spPr>
      </p:pic>
      <p:sp>
        <p:nvSpPr>
          <p:cNvPr id="6" name="Rectangle 5"/>
          <p:cNvSpPr/>
          <p:nvPr/>
        </p:nvSpPr>
        <p:spPr>
          <a:xfrm>
            <a:off x="30702" y="64410"/>
            <a:ext cx="12161298"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1430" tIns="45715" rIns="91430" bIns="45715" anchor="ctr">
            <a:sp3d extrusionH="57150">
              <a:bevelT w="38100" h="38100"/>
            </a:sp3d>
          </a:bodyPr>
          <a:lstStyle/>
          <a:p>
            <a:pPr algn="ctr" fontAlgn="auto">
              <a:spcBef>
                <a:spcPts val="0"/>
              </a:spcBef>
              <a:spcAft>
                <a:spcPts val="0"/>
              </a:spcAft>
              <a:defRPr/>
            </a:pPr>
            <a:endParaRPr lang="en-IN" sz="3600" b="1" dirty="0"/>
          </a:p>
        </p:txBody>
      </p:sp>
      <p:sp>
        <p:nvSpPr>
          <p:cNvPr id="7" name="Rectangle 6"/>
          <p:cNvSpPr/>
          <p:nvPr/>
        </p:nvSpPr>
        <p:spPr>
          <a:xfrm>
            <a:off x="290292" y="-41759"/>
            <a:ext cx="7986974" cy="646321"/>
          </a:xfrm>
          <a:prstGeom prst="rect">
            <a:avLst/>
          </a:prstGeom>
        </p:spPr>
        <p:txBody>
          <a:bodyPr wrap="none" lIns="91430" tIns="45715" rIns="91430" bIns="45715">
            <a:spAutoFit/>
          </a:bodyPr>
          <a:lstStyle/>
          <a:p>
            <a:pPr fontAlgn="auto">
              <a:spcBef>
                <a:spcPts val="0"/>
              </a:spcBef>
              <a:spcAft>
                <a:spcPts val="0"/>
              </a:spcAft>
              <a:defRPr/>
            </a:pP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rPr>
              <a:t>Benefits  of  </a:t>
            </a:r>
            <a:r>
              <a:rPr lang="en-US" sz="3600" dirty="0" err="1"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rPr>
              <a:t>LeanGard</a:t>
            </a:r>
            <a:r>
              <a:rPr lang="en-US" sz="3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rPr>
              <a:t> Protein Drink Mix</a:t>
            </a:r>
            <a:endParaRPr lang="en-IN" sz="36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lt"/>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wipe(left)">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wipe(left)">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animEffect transition="in" filter="wipe(left)">
                                      <p:cBhvr>
                                        <p:cTn id="27" dur="500"/>
                                        <p:tgtEl>
                                          <p:spTgt spid="3">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xEl>
                                              <p:pRg st="10" end="10"/>
                                            </p:txEl>
                                          </p:spTgt>
                                        </p:tgtEl>
                                        <p:attrNameLst>
                                          <p:attrName>style.visibility</p:attrName>
                                        </p:attrNameLst>
                                      </p:cBhvr>
                                      <p:to>
                                        <p:strVal val="visible"/>
                                      </p:to>
                                    </p:set>
                                    <p:animEffect transition="in" filter="wipe(left)">
                                      <p:cBhvr>
                                        <p:cTn id="32" dur="500"/>
                                        <p:tgtEl>
                                          <p:spTgt spid="3">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animEffect transition="in" filter="wipe(left)">
                                      <p:cBhvr>
                                        <p:cTn id="37" dur="500"/>
                                        <p:tgtEl>
                                          <p:spTgt spid="3">
                                            <p:txEl>
                                              <p:pRg st="12" end="1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3">
                                            <p:txEl>
                                              <p:pRg st="14" end="14"/>
                                            </p:txEl>
                                          </p:spTgt>
                                        </p:tgtEl>
                                        <p:attrNameLst>
                                          <p:attrName>style.visibility</p:attrName>
                                        </p:attrNameLst>
                                      </p:cBhvr>
                                      <p:to>
                                        <p:strVal val="visible"/>
                                      </p:to>
                                    </p:set>
                                    <p:animEffect transition="in" filter="wipe(left)">
                                      <p:cBhvr>
                                        <p:cTn id="42" dur="500"/>
                                        <p:tgtEl>
                                          <p:spTgt spid="3">
                                            <p:txEl>
                                              <p:pRg st="14" end="1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animEffect transition="in" filter="wipe(left)">
                                      <p:cBhvr>
                                        <p:cTn id="47" dur="500"/>
                                        <p:tgtEl>
                                          <p:spTgt spid="3">
                                            <p:txEl>
                                              <p:pRg st="16" end="1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
                                            <p:txEl>
                                              <p:pRg st="18" end="18"/>
                                            </p:txEl>
                                          </p:spTgt>
                                        </p:tgtEl>
                                        <p:attrNameLst>
                                          <p:attrName>style.visibility</p:attrName>
                                        </p:attrNameLst>
                                      </p:cBhvr>
                                      <p:to>
                                        <p:strVal val="visible"/>
                                      </p:to>
                                    </p:set>
                                    <p:animEffect transition="in" filter="wipe(left)">
                                      <p:cBhvr>
                                        <p:cTn id="52" dur="500"/>
                                        <p:tgtEl>
                                          <p:spTgt spid="3">
                                            <p:txEl>
                                              <p:pRg st="18" end="1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
                                            <p:txEl>
                                              <p:pRg st="20" end="20"/>
                                            </p:txEl>
                                          </p:spTgt>
                                        </p:tgtEl>
                                        <p:attrNameLst>
                                          <p:attrName>style.visibility</p:attrName>
                                        </p:attrNameLst>
                                      </p:cBhvr>
                                      <p:to>
                                        <p:strVal val="visible"/>
                                      </p:to>
                                    </p:set>
                                    <p:animEffect transition="in" filter="wipe(left)">
                                      <p:cBhvr>
                                        <p:cTn id="57"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srcRect/>
          <a:stretch>
            <a:fillRect/>
          </a:stretch>
        </p:blipFill>
        <p:spPr bwMode="auto">
          <a:xfrm>
            <a:off x="310287" y="238125"/>
            <a:ext cx="11518856" cy="6179386"/>
          </a:xfrm>
          <a:prstGeom prst="rect">
            <a:avLst/>
          </a:prstGeom>
          <a:noFill/>
          <a:ln w="9525">
            <a:noFill/>
            <a:miter lim="800000"/>
            <a:headEnd/>
            <a:tailEnd/>
          </a:ln>
        </p:spPr>
      </p:pic>
      <p:pic>
        <p:nvPicPr>
          <p:cNvPr id="4" name="Picture 5" descr="http://4.bp.blogspot.com/_kfLFPiHh3TU/S9GYohOmtLI/AAAAAAAAAqs/-jgYGE4VaZI/s400/milk-shake-oreo-4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0096" y="2031093"/>
            <a:ext cx="729686" cy="107146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79439" y="2317750"/>
            <a:ext cx="772633" cy="81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http://4.bp.blogspot.com/_kfLFPiHh3TU/S9GYohOmtLI/AAAAAAAAAqs/-jgYGE4VaZI/s400/milk-shake-oreo-40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1863" y="3629226"/>
            <a:ext cx="729686" cy="10714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51206" y="3872341"/>
            <a:ext cx="772633" cy="81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5" descr="http://4.bp.blogspot.com/_kfLFPiHh3TU/S9GYohOmtLI/AAAAAAAAAqs/-jgYGE4VaZI/s400/milk-shake-oreo-40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2868" y="3604860"/>
            <a:ext cx="744145" cy="107146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76724" y="3862488"/>
            <a:ext cx="787943" cy="815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5" descr="http://4.bp.blogspot.com/_kfLFPiHh3TU/S9GYohOmtLI/AAAAAAAAAqs/-jgYGE4VaZI/s400/milk-shake-oreo-4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50182" y="5376635"/>
            <a:ext cx="457540" cy="81676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79953" y="5681435"/>
            <a:ext cx="484470" cy="50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5" descr="http://4.bp.blogspot.com/_kfLFPiHh3TU/S9GYohOmtLI/AAAAAAAAAqs/-jgYGE4VaZI/s400/milk-shake-oreo-4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562413" y="5420178"/>
            <a:ext cx="457540" cy="8167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065255" y="5724978"/>
            <a:ext cx="484470" cy="50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AutoShape 5" descr="data:image/jpeg;base64,/9j/4AAQSkZJRgABAQAAAQABAAD/2wCEAAkGBhQSERQUExQWFBUWGRsaGBgYGRoYGRgeFxgXGCAbGBgcHSYfGhwlGhccHy8gJCcqLCwsFx4xNTAqNSYrLCkBCQoKDgwOGg8PGiwgHyQsLCwpLCwsLCwtLCwsKSwsLCwsLCksKSwsLCwsLCwsLCksLCwsLCksKSwsKSksLCwpKf/AABEIALoA8AMBIgACEQEDEQH/xAAcAAACAgMBAQAAAAAAAAAAAAAFBgMEAAIHAQj/xABEEAACAQIEAwUECAQFAgYDAAABAhEDIQAEEjEFQVEGEyJhcTKBkaEHFEJSYrHB0SMz4fBTcoKSorLxFjRDg8LDFWPS/8QAGgEAAgMBAQAAAAAAAAAAAAAAAgMAAQQFBv/EACcRAAICAgICAgEFAQEAAAAAAAABAhEDIRIxBEETUSIyYXGBkdGh/9oADAMBAAIRAxEAPwBZ4J2QpswAQOzWAjWT6AzjpXYT6HKeUqNWrnvCTKUjBSmNxq31sPgPPfDn2d7J0cmv8ManI8VRrs3l+Ffwj54Mxhrn6iCk/ZgGPcZjMKCMxmMxmIQ1doBPTArjVeApAmZnyFsFjgfxVJRTGx/TEZBYqVDUtEDryt+mNTQExew8vPa2LzLH/fEDIJ/rjPKTDSISgmY85/riAEaZjnq/v3YnzCWNz05c/djCBywlthEbAcsVTWA8MEchqHute+LWiNtun7YrZjh8zDFZ6AD3EgAn44DsKilWzxF7GJtBvtE8wBeT6Y2yuZZzenpEbza+0CL/AKYsU+GIv2Zk6iTuTAE/AARtbEpXC5tFpFdqeNSmJyuNSuEtBlZkxR4jSnwzBIJXqdAYmOZ3AwTqLt/e2KzKoJqECwIB5nrHqYHuwtIIhyNcOoPOAb736+YxOUxSy9Ahm5WiPO0E+ckj0OLNbMkEeHwmL+vLAtERrWIAk+f9+7AmqgMwwkAHr67XP9MEalXUGkAja3Qnfcx5+mIMrk9SmCdMGARbdoJi5gdDi1ojQOHDZLf+ppI2gkRBAAN5nrG04xKGmkZEMbsN7sb/AN+WCb8PDHxX07W+fliHNLb1P5Y1YHti5gCrRxRzOXn3YN1KWKz5ecE5FJAJMnfbFp8psOn6/wBJ+OCFPL3nE+WyeppPK+HYxUz6CxmMxmNwBmMxmMxCGYzGYzEIeHFWqk02HSfkcWWOAud7SUaQKsdTXBC3+ewxCFWrTvirmWC+p2HM+WBmd7Y0dKhalKk5Yz3pJCKNiQvMk7Xthd4p22VSV+uUqgP+EkD4m+M34t9h2/oZK2YYsBBF9he5Bs3KQYNj1tiE5ltSiQTFwYUt53MgeQHvwkJ2lpVD/P1RYBnZQLyLAiL3xtmczmFGqjl8pXHUzUb/AJHBvHfWyuf2PqZoAeMoh6a1PwM48XOU2IUVELHZQ6kn0UGZxzzgvbLOO5mllcvTQwx+rIDO+lZm8QSdgMXO1H0h0alLuaTPUm1SqAKKGZBVVUAlb3J3AxlyQ4dpjFJvoc2z1O/8SmI3Gtbet8QniVL/ABaf+8Y5rme0tRWKhltF9IkzeSce1e3+a7ru++bTO0D4bYQuLS7Dpo6atUHZlb0IP5HHjHyJ+Q+eOTU+1tS8lW9VBwZ4X2pWo2l6j0DydXbT6MpkAYYsSk9P/SnOux3zmXYkeMqI9lQJJPQm/wAjjxqYUTew8Oo6jPUn+4wvcR4xXyq62ZqiEBtYCsdJHtQVkr6bYrZXt2tT7dNvIgofipYfFd4xJeLkRFlixnpUok+YA8zqE4npL4R/fPA3L9oUaPAwAFtJFS8RyIbruMEsnnKbABHViIEbG1rqfFy6YyZMco9oZGSZpm6UKbCbcuUgkYq69JiPvD/lqHyOCWYWbdT8MDq9IsZG5vHmsA4CIUiN3MjYYrVqVx6TiwqzG9/jiTIHvGju3JCDTEGdyQQNiB5XjG7DFOLETewXVoTOKxowOmG3NcICiPyOrfbaemK2Y4HCEkkG50kEWEDmBefyxJY3eiKSFqnRtGN82pWkdI8TWHkDYn3DBMcN0rJ9/kPPpijWOq945emGOXxwcv6QCSlKjuGMxmMxvFmYyceE4C8Z7SpRBA8b/dUFiPcoJPoPli1Fy0gXJLsMu4AJJgdTbCn2g+kXL5YGGDRzLaV93NvcMJXaPjHEsz/KytYLyaoqp71VyAvqRPnhA4l2K4hVJLUNRPWtRJv/AO5hrxV2B8lnWuIduRTy1LMZlnArLrWnTGkqjDUoF/aKwSSbagLQccf4z28zGZq6aainTLWRSRaftPvtzw4cQ4PVz2Uo0qqGhmqSIArxpqd2oWUYSCCq3AuDMiIxz/NVXV2pwUqoNKhhBCibWsZmdXkMIzpx66CxO9ewzm8qSlJKi0xS0+EqPGxBMl6gWQS0+0SdMdMQU+GZfuAArvVvJHiboEUCAPXe59MCEzDGm1IVe7P3LkGLwoH9ca0M4XZFpnu0U3CiXM7vHOTtJtOOc8c37o1QnGN2rGteJMlBGekXpvTdRQ7thSRvCqJNu8YLLkkQCwFziGtSfKlszlkr0FB8VOrTYpcDwoSAd7xci2CWRzKcPFSs1bVmqkKoMg0KcEyTt3pkCRZRqjc4W/rFauRT718wBUZ1CzqokTzaAAVM7xK4qDuVwB9fkrHSvn0zfDKVXUqFmqIymFOshdTKPtJ4FvyvhR4f2XdydZA0fZO55zHTphyy+Tyop0UrKlZ6VTvaltUEhT3eo7L4VMESZNhOOa1u0+YoV6ikhgHaFYWEsT4YgqPIWxoy8s1xTpoHGvj/AC9HQ6XC6dmampMASYO2L31VVuqpEcgBHLCdwv6QlezUyrcyIIPvsfkcGsv2mobTE7gg/wD8/rjz+XwvIi67/s2rJFoIZ7giVlmL7A6bR0IjC1xDsn3cspi+3If6SMGM92sy6Aan5X9thPkIEYoVvpFyQF0rVjyC6aS+hYyY/wBJw7Bg8uL10LnKDWwvwHjc5D6tVXU9Kq2l2FkpAAkTvFyIPI45DVp66rLSUkFjoUCTEmIA8sNnFe1H1gd3pNGkQCadIiCTeHLDU/LcgeWL1fiA4SrU6SxWNizDxAgwfcI9nrj0SlLirMaik6K/BOwHEiA3hy69a1QJ/wAZLfLDZk+CVkha2fyZjkVqv8GIEfHHM6nFq9dpZ3cnzOL+V7PZmpZVubxImAJJsenLfGac2ntpGmOG1aOz0OEMiK31zLQdvGSh9FaT/wAhjyrSZFDMabKGs9N1dDqm3Udcc74V2KoD+fVqO5mKdM6dRgRJ0kwOd5mAOuIc3wikmrRUqgnZSZI9/P4Y5s8uNuk/8Q6GOX9HRFVWEqQRupW8GRI/WMRcR4d3qEIxpNbxqsiQZllBBMm8gzyvhP4dxd8tQKswegXkgALUUiJadyNvhhqo8SKotQzUpOJDqJMfiX7XqOmNOGM+NwdislJ1It5fN52m0AM6SfFSqox1RAISuVqqtzKHXeINrVOIcczmkUzkqtSIDMUDMN7BlqEbCI0788FMvnFqKGU6lPMHp+vljetoLSEgRAmCZiJ+N8R597iD8X0wFxuuxZe8KBdAOnTUZ+8IGkMVnRAgksTJJsIxTyWWYAl1UMZnQzMvkYaIPuwYziQOnXFVNo6bYXmyuaqqChBROyHEVbMBAWYgAbk8sQVM54ZX5giPcRjnnbPtoyVTlkEuwB1k2p9WCxdiNp23x3ONK2c/5E5cYh7jnb2ksogLnzkD1gXj1jAJO2FSfCq6fukaVv8AhQifecKVNwOd9ySZJ8ycXMrlalT2VMdTYfHn7sIllXSGqHthjieeFVNRs830wqx5LEfmcLGaq3ks3uNvhhmpcFfSylgJ5gE/n+2BmZ7MKWI1uY3ICgDbe2FvLfRfECVeJNEag4+66hh6iIIPmDixRdK4Cu66+S1lFRTNoSrKuPQlsW//AAjA8NQz5j9sCs3wuoki8z4GXky3EcwwIBGG45ybrsCSS30DO1HBaOUKvXyraWJAejWJAMbFXXwmLjeb3tgRkM5kkbWlLMTylqZifu9PXHVfpoyyrw2agVXY0QRb+YW1GOtg5xwvKVwNyMMyxXovG+X6hzr8QyzKNGXLxea7hr+iCY8i2AnGu0dYABGFMHlTGn/l7XzxDneI0wg0PLcwAYxLwDh31oVHenqVYiJ3gmBcSdueMSbh+T6Rp4p/iuxl7D5+jQyRNQM7OzP4SAAICwTBM+GffhF7QZ7va9RogaiAOgFgP764eaXAVVCqowSCYLbn7slrE2vtfFTMdj6TQwpvdrw0GDJ1HVNgbW6WnCo+ViUnIY8E2qEKnva2L+TzdSYnDsnZbKyFamNuTMD5mZkxvtiwOwWV0+y87ag5nyMARPytiPzcUu7/AMK+CcRCz1R2Bn8xiplUQMDUPh6Dc/oPXD+fo8y+gsHrt4ZsVkx0GjnG3zxRz30foNPdVGk+IrUAnSBJgIJLTaI54bDysTVJgSxS7ZFl+EJUEjw6gCQDtqGwm8YM9pMgc6abOwOZgyCQvfaQAxH4tiR5mLbUKPCqlCoqFtYKhlZQwEHyMEbYg7boe6otN1do63C3HvUYOE7dWA41si4Zk9DlCO7I9rVuI+eG/IUkrslKm2hUpy7ciQbteNIk39DEyBhOy/awuoWqi1lj7ZIcf5ai+L4zgjkM3lL6a9bKs1iKqGqo9Hp+KPVcZMmBt32b8fkQqnoO5qsqsGWoXi4JMkW5HlgHmAXaT4gdgbmP3xcTs+1SO4zmSrE7KtfQ5sbCnUCmfLHg4RVTw1GoKef8el+rYxrDKHRp+TE12DDVIBXf13Hvwb7C9pO7oZjJuuuWV6M7Uyxh/QHf49cV1yCNA76lPSm3fMfRaeo4s/UKmWQnK5SpUqML1Kuhf+BbU0clhfOdsdDxVLG+T0YfKcZrigjwvtLRp5pstWPc1CFKVYJVtQnRWUe4hheDzth1o0H2KiSNQKnUrDmVYbgegI54+dOMZbMLUL5hKquxktUVgSeoJF/dh8+jz6QisZbMsWRvZbVBB5EN9l+je4zh2XAp7XZkU3E6BnhJ92KEXxczBdHAqSyvenWAs46MB7DjYj98QuLY50ouLpmlNPoL9uu36ZFsprJ/iVgXAv8AwlDKzRz8REddJxV7X9lBVK56gRUBT+IF8WpTdalOJkdfK/I44b217QNm809RjYWUdFFgB7h+eL3Y36TM3w4habd5RmTSeSt9yhF0Pp7wcd1SbVP2c74+LTXo67w/s+qKGcBn6G6r6ci3nfDBTpLsBePT88J/DPpoyFf+dQrUHO7UwHEnnaJ9SuCtPtxwplAbNmBcd5RqAj3hQJxjlhk32N5howoFpJOn+tsTPkwBGkR5TfAI9veFgAHOK8GRFN7ekLirW+mPh6DShr12UHanpFuslbeu2LWGXsrlYwDhY2AN+QBJPoN8RcTzeVyS97mmDMPEtMCWJS9gD4iCOVgRc9E2j9I+dzquMrRKKLE0kNZhP3tC6V32IPrgBm+yueqiqTlsy9QiCWpvJJuPE0WvyMDyw7GuL+yONrYu/SB2+q8TrS/gpoT3dMbLMAlj9pyAJO3IW3VqeWnBXO9kc3SP8TK5imOrUqgFt76YOIqFGDBsehsfgb4OTZaVEdLhw33w/wDZjg6JlkemjuzjU0OQCVMab2U+cXg+WFmjkzpNtgb+7HUsjw9Up0+7Pg0KQBc3EkTsd7QAZxy/Nm1FJGzBFWRJQGgeAIeagzE7iQPF8MVHJ1RphdgxO7GTAHSB64J1ssAtgoG/i8IW8zyg741oZNFdoks0MZdm8MQSAw0iDC6VM3xyErs1gw8PJViCEMSDAImZNjaOs43y1HxmmQxZFUh9BVCGA2IaCfIRF98HKOSVREADaLRsbQfLHtfJd4pXUwBUjwnSYYRIPI+fLBr6YMpMFLlG1FWYaHEKsQwsdUt8xtEYlpUgG06CNGnSxAjY+wZm2x2354u5WiNRAJBUKpXWCLAQYF+ZF/XHtWiIZm0qguWBICgXbUbDfmOWGxfoXIWuN51SwAWHQSSx9nWJggTyg788c17R8SapUBJmJ39fyw78XypdqtUHw1iCsgiVCwDBAsYkeRGFTP8ADBqI3AO/Xzx2sEOMEzFkewZQziG8aT05e79sEOG5BsxVWmkSx3OygCSx8gL4E5rJQTHLDf8ARLQU5mujHxtl37rzKvTZgB10Bj7jhz60LQTzdXLcO8FKkKtcgeNxqaY6bDrAsJwIzPGMzUu5QeWlWI+VsTZmhGYrFh49QAPQeXrONlpjHMzZ6dHTw4E1bKf1rMx/OYDygfLE+W4lmlUxXc9NoBkbg3iJ25xibufKMbqOUD9fjjO87+kP+CJC/anNgaXII8lAB9ViDiIZijmAErKARtoRaZE9CB++LfczbROIq3BtU+HT6/tgo5Yt71/AmeGuh97G8UC0/q2Yqa6RjQzeFrbS2y1ByOzCxwVz+Ram7I1zGpW21r94Dr1HI45rwvMmk4p1p0G2veJ69Rh5p5xqCihVLNSBmlUaf4Rt7JO9IzBAkLuLCMapPnG5b/f/AKYEuEq/8Pn5mkzjzGY9x0hQV7OZ+nRq6qi6lgj0JFj7t8M3BeytXP1StCNIjU5kIuqYBi5Y3hVBJg8r4D9guyLcRzYohxTUKXqOROlViSBzMkAcr4+mOy/Asrl6C0cvThEkhmI1Mx8JckX1GI1dLWFsDwV37I2c+4P9EmXow2ZZ8y02Qr3VKx+0k963oSAeYO+HDuEy8ihSoUxAH8NEB0zdGgSRbaTz32wynhigg7neG1Mu0WBaF/PA3OcNpqLgeIz3ZQ6JkbBZ8Vo357YXOM30woteygvHBAgafFqt4VEbnSI1GNpnbFmp2hsoQgagTMXX3WEnHp7P02nWFBUSdBKjnutpFxzvgf8A+G2LAAhOveQsxMwFLCIHM/0S3mjoYlBmp4s1vGw5mLT6xt6YpZqsKtqyrWBH/qKr2tzjVMgbEYnHDGkgEFFks4UlBpF5mJJ5Ab4r10CwQSyn2fCRJBvzN7i364yyc1salEEZ7srQdQFBolpEr4kb0UklDsN45xixmafdtdG0pBBpEHVMqQaa3MTq2i3W2Cj8HrAKShI5GU87G4v5b4zhFKo8gUi6HdnBVVNvtEg2FoE+mAmpTajINVFWgTmIdhTLIOZRgrNUU+GQGYFQSYupmcSUaRIU0yoX8IUqwHhHsxEAR7sGKnCgpJFRCDv4WLBptJDFQthAJwv9pOLfVkRmVjrYhSPZPmX+w0XAcEWMg4RLFL9ISmmXqpI0+GQTEgjwi9773ta+MCjWRDqyWnSy2aJALDSwMAEi4i0YTj2opM5y70MzVasR3gpsio53DAKxXUQACQQpHIRhqbKVGXRTcZZI+yTUqra6ox8CEz7Q1HpGGR8eVrRTmip2k7XClqo5dO8zEEEj2aXQGxLvf2dpiTNsCuy/ZrO16pbPNUeh7RSqSO8aRp8GwAIk7AxGGbgfZqjl3Bp69XJmYnfn05+eGvIU5t1Hn/fLD2uKFAHtD2QavR1UwO8UWX7w6Dlbl8Mch4hkGViCCCLQRBHkRyOPpenTEbYCdoew9DOeJhoqffXn/mH2vz88F4+aV8exU6Z801sriGjXehUWrTYo9NgysORW43t7jY7Y69xP6IK63QpUHkYPwP74U+KdgK9MHVTYe4x8YxplmUX+WilBvoYa/D04nRGYy4VM2qBquXH2xY6qU3InlciQDeJVV32gi0bEEciORxLl1eklJlLI9MWYGGVltbp+oMbYKN2gXOCczTArC3fUgBr86ibA+Y38sY83jcvygasPk8NTBIGMGL9ThbX0EOPKx94xVemV3BHuxz54px7R0FlhJaZ6i4t0QOl/7/fFekMWKZj0wMV9gyaI0GlohWgzpYAoYvpYc1bYj4RhmyXEKVbhipDasu7U5YySpBZb9ArAeq+mFmrXBsg1Nta8e/bE9TPDJ5eazaEJ1BRd6jRyB3jrsJvyx0vEhN2vTRz/ACXF1XZyAYJZHhRqbDbFJqUMR0P646P2J4UHRupP6Y66MTYa+hngKFcyzHS2pKZbSZVNLOdLEwSWgkQSNIJsRjrlHOUaahV0gADbe2wYgGSZ52AwicGo/V8syKRJqMdMGRIW+oyLwPh8b9PPBJ0tNwTIhbm4mJF92G+22FTyKMqLjG0OY4k7AeHSxMxBax+AnnHyAM4gGbmwbbcyBEtAjRvHQG/MnkqNngLrGoiIE7tcmDcibb3MYmrZxCy0z3ZQQRp2k2MNAO5Jkz0wHzoP4w5ns+jMRTeYkMYMCZkAC/KTAPrgOudCkeBSDYyzX3sVJvPtQBaPfi3RzCuDUqd3SRSBTJGqT1Gr2p8uQvgea/jOmqrAgjyMSYK/Z5WgjCssvYcYky5mgEJYaNyVDEzt4gCInzJtyxsuTpvpFNVDESdXealH4iTBHpbAZOIsqlf/AEyCWXaZESZF/wCmLlDiCnul9pBEo+kbcpAkrf8AfGVZFLTHcWgnmVpexTRmtJJLEmN/DsNsR5RWNJVYSHYkCmGLW1br97zmLXxKvGlcFmTTyE0yQNoHiW24Mk8xYTfyrnSljURVG5B1OdzH3AAbQYHrh7irsBXVFfiGdalpBZTAAA5qJJuCImbGDi7l6pegWYBFeZUqpBQs3tAeEavatJNp2wNqZ4KQEZmBEDVpknqSbeVgMSPUo6BpXWVGnWSCt7gALAAk874UpVew+OlopUcrSpgrTRVAJsq6dz8sTADbFHLVGJCgaizNsRMi55/ti66hVBJksQABffrh2KalEXOPFlmkY2wTyVXTpjzufzwDpti/lHkgC5JEbc7YqcbImMn/AOQVFBY72HU/2L4t5fNK3ssD6YB5jhVKoq97JdTqUqSsHoGG4I3mcXMnwtKbEhVBmZNRjHoCTA9IxIeM1tOmKlJBkNgD2g7TU6IZJBeLjkJ6+flizmajCSS2mZlI+Z3A92FriHY9a769bIHYkwdbuLEnUTC8xYfljSozmqkBySOScb4uoqNPsmZjl+IfrjXgtB6tRadBTVd5KhSIhRJMkwBHM47TmuxuQqSj5Wi0C50DV7IX2hedJF+t8CuyHY2jk6tXuKDjUSNfeF0NMtIUBmkMI8Urc+yTg4Y1FUmDKd7OZVM2aYYMCrBoINiCLEG9sUz2srIbOGH3airUHzE/A46j2g+jOjmKr1C1RSxBZlYhRpMQFIuWAiZtvhe4n9FmW0EUzUR48LmoziR1DWInlbFTSLgxFqdtnnxZfLt6Cop+VQ/liOr2+0j/AMnQJ6lqjD4ahgZxzhVTK1NFZdJNwwurAGJU+vI3GKHEs0uhUFIqfa7xpDMDEeH2YtuMCopPoO39hbM/SRmiIp91QH/6qYB/3MWYfHC3m849Vi1R2djuzEk/E4gxmHAjF2m4YaOZYEQCbfrh97Bgd0CDz/TE3bLgX1mjqUfxFuPUfuMAvo7z8O1JrE7eRG/7YdOPGV+hEJclR0LMjwzHsm/UAe/bn7hii9ZiBEwSOn5YKA29RB+H7YC1CykBwRM6biD6R06b45/lwr8kacEvRadrb42o5gqQRyItzn3b7YrgeI7dfTp5frjzWRsbyJ9P1xzdpmst1M45kBys8xMCOoYm+PXN956RPpbnfFYf5gY5c/ljY1JEX8oJv+2Bcn7DSR6tdlOob/2Le7ljajWafAwWRBJB9lt5gEhbXscQqk3n9/ni5k6as4sDsPEdIgHqCPD+eFptySQfSCpcrpMmq8AImgEAGDqVDJ5c7mJgYF1+JHVU1CWMEiIa1p1RIN9rYYa9JY8KNqYX7uo6r1klTp9BEn1tgfmcgKYmq4SxhDqNR9pJDEAADmMa8ql6FQa9gXL1yKknedQna0WMeh+OLXEuOOASTpVbBQ1o8hz2AjA7inHaNIQCHJAsBfY2N7e/AT64XIdyQFMgRPnfzvjIuSNFJ7CGWqHUDMc5i8zIht9/7GGNaxqNqMbX6ljz+HTngBTURqErPO0NPLe0DB3LUoUDyE+vl5Y1eKtmfO0X8jR1N0AufQco5nDDlcij+I0iNmBBKgyfw7AR/TAPglKKwYhhpUsCbC8ifOL2wfy3E+8bRSud5J+cctox1EkkYn2R8QyqkQrFGEX3O8zexB22xpRz5XUKlIgiJLAgXmBq5ennixW7Pd4yu9V1KgSFK6SJkq4IuPSMWcwWhlmVi+wAB2AJmbcvLEp9laAr1kq6qZLBCdLBmZdzGkMniPywUq8OFOiukeKmEGrxeyhWYFyfDPqYxV4d2eJrrVaqWVDZQgQTH2jJ1ETg9U1A2BPwwUf3BZSo5RmYsxkE2F1gG8EHntsYwQWmALADGjq1oje9+XpGNKtYC07e8/DBgFTi4t9oydhz+eFbMZ1XPhOkqbqRIMbi5kHBfP5rWYFh022+WFjjtJwJSlqaJlfasRa29j57YzZZb0PgqWwJ2wRXo1AVDKASAJ1WA2i87i3Kcco7ZUgK4InxIDeLRYKB9kAAWOOicR7U0itRKhbUEnwgoRI+y0i89PPCB2mph6gqhtYqqDcyylfCVbqbTPOcTG97LkLeJ8jljUqKg+0QPniOqsHHQ/op7Kd65zFXw0qd5jc/ZUerQfQHD3JJWAPYYAnYjY/qPXCpx/grUKozlC4Bl1AuR1jrG/XDDXQUzIAE/ZECb7x15+eJaVYeqn543SVqmYk62iThnE1q0w6mVYT6f9sacWyzVE8Jh1Mr0MWIPkRbywLGV+quXpfyXuyfdP3lHTqvvGDDVAw8jsRjPJWuMhye7QCocXYNpdSDexEFd99to6YtpmAwHQ9OXSeeFvtXmiryPj6f0thdTtOQ32r3uYHoOg9+OVl8bf4m/HktbOmmoDtyHnP/AGxigb9Og2/uThDy3ahzYdLgzPlc4up2pm7q0/LGKUJr0akkNZzwWFA3G/IWneMeUa4DaixCRB3gnayjCxm+1wZY7u42Ps/HAbN8SqVSNROkWgWHW/X+mAjhk3vQzR0PNfSUtJTTog6ifEELTYWlmYwLbC5ttthW4l2ir1jElUPKZPWNXIenTAfKKJA+f5Yu5GgCZkyWHMRF+vLGhulsFJI3p5AkfOIkkCOfl54K8NiLwBaT7M73PSJ3xVfPU6VndFY+zLafU+Q/PYTtgLme0TVW7ulcN4SxBWZ30XsNMiSJ32wEYTn60SU0hio9o6RqmmslVJhwdQbb2QBf1PTDnkM4CvIG8cx5bcsIWT4ItFkCgFmZpJJ8K8gBO4g354Y8jRIKIJ0lyLiXEkkBisabXBN4gHfD41F1Ezy32PnCs3TF2UH1J+fLDDlcxTjUo0g2IULeOtpMevPHO8rkjp0tqa+8wfamfd574ZeG5VnYX00wfEZufIDqcbITvRllEZ1rJc2liPUkQP2xpToTrVrobXi/u/vbFVcvTpA1HJjkGAJAP2fjHwxPl87r1eFgB97a3vOHfyLJcrllo01RLAWuSSeV2NyfM4kXNAxy9cCq/FdRIho6EEH19MVafEWEXkGxB88VKaTotJh+s7EeGPU4HV8sJGt/UAG/vxS4hxTSu+3L8oGBz589TipTinstRZfbhraiwqUxJJAltvhOBVdHuCApFzMkEdQfdi1R48G8J3W2kiDC+Y5YpVs2P788KfGrQav2Ac92YytYl80E0ggoaY7lgqly4d1PiDMwk7+G0b45v2ppZdMyTlKbU6aRCsxeSpPiXWCQrWMNJknkYx2CoR7WiWG39OU4Wu0+VOdRKJTxk/wYHiUyNW9lUgQx2wcZrjsprZzTh3AKnEc2So9tiWMQOpNhAG/5Y7BSyyUKKZelZEux21GLn0HLEfDeF08lR7mnBqH+ZUH2vwqfuj5m+IGqg+EXE3PU9PQc8A5at/0EokfEDuWpsADGoaX5wZg29LxgJV4ulKGmA19LkAkdY5G4+Iwx8U4edL6KYBK6W7ioA3g6aiSsTGwO5N4wmZ4mKg1MSA385AoWG3Y+1psY8pOOs5Jq0YFGmMuXzIdSVIKmxHTyI5GcVc4tSmCaMuvNDuv+XywoZUvRYPTUqdj3ZDKwsIZCSCIBMRaRzJwy8K7TU6phppVBFm8IM/dJPy/PCW+QdVsWeL54VRI35jnhRzdO+Or8W4DSr+0DTfk62P8AqHMYRuOdla9G5XvE5Ol/iBcYzyTQ+Mk+hcSuw5/HFtOKmIM/ninUpxiOMA4p9j1KS6DNDPC47yLWm36Yt0s2pF49xH5zb34WoxkYW8EWGs0vobKGepgiWCjkZW0dN8VeIdoAJSjEf4kQf9IO3r+WF5VxPTonArBCLthfLKS+jFBJkmSdyd/ecGeBk031gA8r+ZE35bYp5bL4NZGhNgMDkyekRJIcaOYaoZUKhiC86iBzCAiB6neNrYMZahTQI6ghjYGPFUN7PtJvMm+BGX4Y3cSoBdYZQSQDAuCRfYnr6YscO42dLoUqpVDgaVU1TDr7SmLC0eWEKL7KbGXLVS40kED3DltY3j1wb4fklCjRqFRB4W1kBZtsZB+E+eFLh2bNwp7wC3VlJ+8Z64NcP4gzJKEEiRG1xYgnr1w+GnsVLaHPSqr4jrb7zCRPpsBitmOIjUV0XWJ8Mbjf0wAqcSeVHtaj6AEdbWFt+eJs7xMd2SWIBtq6csOlkXoWo/ZYfNMzEAQBFzteTA64EVBVNSwgGP3J9MbnMAMCSZHrBDdfO1sSq4KwHVJNybtBPKbAxthFObD6K65c1mK3lATA2sREk8sV89QZD3kOTEBQslv8sYZhn6KU7srwIGqJgbC2+BWa7Rg2iB5HBywpLbBUwVSdva0kFlBJII8ufs+mKGczYQe0SZsbET0nBcV6malKKFgfaIEJb71Q239ceHhtCkIrv9Zf/CS1FT+I/awuSXSGJ/YM4X3+YBIinTFmqt7Poo3dvIe+MX0K0wy0QfEAHqMZd46nZV/CLDzOIeMcaCqHrstJAPAgEe5EG5/ucIfF+1D5glEBp0uk+J/8xGw/CPniRVbk7L4thfi/Hi7Gjl25w9Qc+oQ//L4YJZZAqgDYCPhhf7P5GBJF/wAugweRrYzzyObG8Uhi0sgc6KbMQAhUhGcmbEnTBkkxvbqMK/GOAm+jvqekDUlSKiCNiSTeSD5mJ5ThzrZamwAKi20WiZEiNjc3GKv1GJAJKkeySWHuJuBvbz3sMdlPj0c/jZyZKReX/hMCGAamIJMkQDa5vfr64G1AEBDGrTHRxrA942N94Nz5XeuLdlKjQD3brMndNJufAEAAvYDluSScK1WiaYKBK6SQBq8YF4kCRAsSSf6Yq7LqjXhXaOtSAAZa6yfDMQPwX1A7dRfDFw7tFRq8zSf7r+H/AGt7LD3+7CilPSxUNRJEqfstAvpBAuAOeNaeSAXYiQPDOoCBFv754lslIcuKcCo1v5lMauo8Lett8Kef7Am5pVPc4g/EWxSTtFXosEpPqU2CN4lgEiYO0m9iLRg6O2CiBUpkHmUMj1gwR8cC0glaFHN9na9L2qTR1HiHxGKApjHUMjxyjU9isk/dY6W+DROLWZ4ZTqfzKKN56YPxGBaYan9o5XSoYu0sucO9Tsblj7PeUz+Ehh8GxCOxwHs1xH4kI/6ThMoSY1TQvZTLSdsNPBOGybjGtHszUX7VJv8AUR+a4LZYVEEd0SPwvTP5kYWsbvZbmvQfy1hy+AxQ4oTTqB0Usz2sNyosGPIXPljKWfb/AAKnxpH/AOzFqrmnZCEoVdXInRpHwfpzwc0qFqzzh0lAxGhmEFJ2iYv1t7sXMv5gc29dr+t/firwjI5shdWXctN4dCpubyTMxvg9k+zub/wkUcpqD56VOAuPVlUwMM4QzKSByBB2N432xboZpWpoXm4KsI39QOvLFit2EzLzJoiZvLE3Ppvjeh2CrooXvli+yyb+bTHuGErJGPbDooV69JFAXVMeG5YkDckm2AWdzFQnVAOqLFlLCOenlb13wy5zsfVVZJLgeZ/6RAwtZ7M9xIdggH3tK/sfhhsWp/pBprs0ThrsCHdaImxElwD0Xby6YKZZ6FJQFRqzDnWPh/2LY+84Ucz2xoKYBaqfwCB/uaBgdmO2lZrUlWkOvtt8TYfDFyivYSX7HSeIcabu9WYrCnSHIwqnyCL7R8gMKXEvpAVfDk6f/u1QP+FLYerE+mE12Z21OxdvvMZPz292JEoksAJk4X/IxI3rZh6lQvUdqjtuzGT8eXptgtwzh0GTvyH642yPCtJDNv06YM5ehJBOw+eM08nLSGJV2WcpTgeZvjbnjd254hc3BxKrRVjMtWsN0WoLwUcSRYCR15noIxJmeKpTqd2SQ0C5B0+IkABoibH5YWs25Vm0kr7O1t3bp6D4YO8NcvTbWS3jf2r/AGo5+Vsd2SowImLBwCCGB2I2PpgRxHhwaxkHkeeN+0qAdyAIAJgCwEAC3TFThddiCCxIGqJJtExGEyXsMX+J8BgXRXHWAfjzwD4iNCxOmbT0AEsR6KDHmVx0VTIHoPyGEHt+sM4Fv4K7edYA/GB8BgYzvRHGhd4Pl+8dqpED2VHTYR7hA9+JqlOST7hi/wALEZanFvCx98tfECiw9MTIy4gutlZbaYE/Ex+hxtl61Wkf4dSon+ViB8MWPtn0X/548cYG6LosUO12bUmXWp/nQH5iDi5T+kFx7dBT/lcj85wFIxEBc4LmycRto/SHR+1Sqr6FW/bBHJdvMmbM9RPWnP8A0k453F/djGUWxTlZEjsGS7acOm+aUetOsP8A68NGS7f8KQf+cpf7ag/NcfO0XGJKYwieCMu2xnKj6TH0t8KW31tT6U6p/Knjyp9NXCwDFd3I5LRrSfSUAx84oMTAWxMcY4v0lNX2dvzv0/5QD+Fl8xUP4glMfNiflgBn/p9zDT3GVpJ0NR2qH4LpHzxzEC2PBi5KLdtBKCGjin0ocTzEg5k0lP2aKil/yEv/AMsK7UyzFmJZjcliSfib43o4sILnFWFxSIFpXxZSljAL4I8KQFrgHC5ukHRpk+Glz0Hn+mDOXySpEb8zzxcUY0cbeuME8jkHHRuiyRyvi9MC3LFJueLKtY4ZCNIGTN6lS2IatS2Nq22KzYMGz//Z"/>
          <p:cNvSpPr>
            <a:spLocks noChangeAspect="1" noChangeArrowheads="1"/>
          </p:cNvSpPr>
          <p:nvPr/>
        </p:nvSpPr>
        <p:spPr bwMode="auto">
          <a:xfrm>
            <a:off x="1084471"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5" name="AutoShape 7" descr="data:image/jpeg;base64,/9j/4AAQSkZJRgABAQAAAQABAAD/2wCEAAkGBhQSERQUExQWFBUWGRsaGBgYGRoYGRgeFxgXGCAbGBgcHSYfGhwlGhccHy8gJCcqLCwsFx4xNTAqNSYrLCkBCQoKDgwOGg8PGiwgHyQsLCwpLCwsLCwtLCwsKSwsLCwsLCksKSwsLCwsLCwsLCksLCwsLCksKSwsKSksLCwpKf/AABEIALoA8AMBIgACEQEDEQH/xAAcAAACAgMBAQAAAAAAAAAAAAAFBgMEAAIHAQj/xABEEAACAQIEAwUECAQFAgYDAAABAhEDIQAEEjEFQVEGEyJhcTKBkaEHFEJSYrHB0SMz4fBTcoKSorLxFjRDg8LDFWPS/8QAGgEAAgMBAQAAAAAAAAAAAAAAAgMAAQQFBv/EACcRAAICAgICAgEFAQEAAAAAAAABAhEDIRIxBEETUSIyYXGBkdGh/9oADAMBAAIRAxEAPwBZ4J2QpswAQOzWAjWT6AzjpXYT6HKeUqNWrnvCTKUjBSmNxq31sPgPPfDn2d7J0cmv8ManI8VRrs3l+Ffwj54Mxhrn6iCk/ZgGPcZjMKCMxmMxmIQ1doBPTArjVeApAmZnyFsFjgfxVJRTGx/TEZBYqVDUtEDryt+mNTQExew8vPa2LzLH/fEDIJ/rjPKTDSISgmY85/riAEaZjnq/v3YnzCWNz05c/djCBywlthEbAcsVTWA8MEchqHute+LWiNtun7YrZjh8zDFZ6AD3EgAn44DsKilWzxF7GJtBvtE8wBeT6Y2yuZZzenpEbza+0CL/AKYsU+GIv2Zk6iTuTAE/AARtbEpXC5tFpFdqeNSmJyuNSuEtBlZkxR4jSnwzBIJXqdAYmOZ3AwTqLt/e2KzKoJqECwIB5nrHqYHuwtIIhyNcOoPOAb736+YxOUxSy9Ahm5WiPO0E+ckj0OLNbMkEeHwmL+vLAtERrWIAk+f9+7AmqgMwwkAHr67XP9MEalXUGkAja3Qnfcx5+mIMrk9SmCdMGARbdoJi5gdDi1ojQOHDZLf+ppI2gkRBAAN5nrG04xKGmkZEMbsN7sb/AN+WCb8PDHxX07W+fliHNLb1P5Y1YHti5gCrRxRzOXn3YN1KWKz5ecE5FJAJMnfbFp8psOn6/wBJ+OCFPL3nE+WyeppPK+HYxUz6CxmMxmNwBmMxmMxCGYzGYzEIeHFWqk02HSfkcWWOAud7SUaQKsdTXBC3+ewxCFWrTvirmWC+p2HM+WBmd7Y0dKhalKk5Yz3pJCKNiQvMk7Xthd4p22VSV+uUqgP+EkD4m+M34t9h2/oZK2YYsBBF9he5Bs3KQYNj1tiE5ltSiQTFwYUt53MgeQHvwkJ2lpVD/P1RYBnZQLyLAiL3xtmczmFGqjl8pXHUzUb/AJHBvHfWyuf2PqZoAeMoh6a1PwM48XOU2IUVELHZQ6kn0UGZxzzgvbLOO5mllcvTQwx+rIDO+lZm8QSdgMXO1H0h0alLuaTPUm1SqAKKGZBVVUAlb3J3AxlyQ4dpjFJvoc2z1O/8SmI3Gtbet8QniVL/ABaf+8Y5rme0tRWKhltF9IkzeSce1e3+a7ru++bTO0D4bYQuLS7Dpo6atUHZlb0IP5HHjHyJ+Q+eOTU+1tS8lW9VBwZ4X2pWo2l6j0DydXbT6MpkAYYsSk9P/SnOux3zmXYkeMqI9lQJJPQm/wAjjxqYUTew8Oo6jPUn+4wvcR4xXyq62ZqiEBtYCsdJHtQVkr6bYrZXt2tT7dNvIgofipYfFd4xJeLkRFlixnpUok+YA8zqE4npL4R/fPA3L9oUaPAwAFtJFS8RyIbruMEsnnKbABHViIEbG1rqfFy6YyZMco9oZGSZpm6UKbCbcuUgkYq69JiPvD/lqHyOCWYWbdT8MDq9IsZG5vHmsA4CIUiN3MjYYrVqVx6TiwqzG9/jiTIHvGju3JCDTEGdyQQNiB5XjG7DFOLETewXVoTOKxowOmG3NcICiPyOrfbaemK2Y4HCEkkG50kEWEDmBefyxJY3eiKSFqnRtGN82pWkdI8TWHkDYn3DBMcN0rJ9/kPPpijWOq945emGOXxwcv6QCSlKjuGMxmMxvFmYyceE4C8Z7SpRBA8b/dUFiPcoJPoPli1Fy0gXJLsMu4AJJgdTbCn2g+kXL5YGGDRzLaV93NvcMJXaPjHEsz/KytYLyaoqp71VyAvqRPnhA4l2K4hVJLUNRPWtRJv/AO5hrxV2B8lnWuIduRTy1LMZlnArLrWnTGkqjDUoF/aKwSSbagLQccf4z28zGZq6aainTLWRSRaftPvtzw4cQ4PVz2Uo0qqGhmqSIArxpqd2oWUYSCCq3AuDMiIxz/NVXV2pwUqoNKhhBCibWsZmdXkMIzpx66CxO9ewzm8qSlJKi0xS0+EqPGxBMl6gWQS0+0SdMdMQU+GZfuAArvVvJHiboEUCAPXe59MCEzDGm1IVe7P3LkGLwoH9ca0M4XZFpnu0U3CiXM7vHOTtJtOOc8c37o1QnGN2rGteJMlBGekXpvTdRQ7thSRvCqJNu8YLLkkQCwFziGtSfKlszlkr0FB8VOrTYpcDwoSAd7xci2CWRzKcPFSs1bVmqkKoMg0KcEyTt3pkCRZRqjc4W/rFauRT718wBUZ1CzqokTzaAAVM7xK4qDuVwB9fkrHSvn0zfDKVXUqFmqIymFOshdTKPtJ4FvyvhR4f2XdydZA0fZO55zHTphyy+Tyop0UrKlZ6VTvaltUEhT3eo7L4VMESZNhOOa1u0+YoV6ikhgHaFYWEsT4YgqPIWxoy8s1xTpoHGvj/AC9HQ6XC6dmampMASYO2L31VVuqpEcgBHLCdwv6QlezUyrcyIIPvsfkcGsv2mobTE7gg/wD8/rjz+XwvIi67/s2rJFoIZ7giVlmL7A6bR0IjC1xDsn3cspi+3If6SMGM92sy6Aan5X9thPkIEYoVvpFyQF0rVjyC6aS+hYyY/wBJw7Bg8uL10LnKDWwvwHjc5D6tVXU9Kq2l2FkpAAkTvFyIPI45DVp66rLSUkFjoUCTEmIA8sNnFe1H1gd3pNGkQCadIiCTeHLDU/LcgeWL1fiA4SrU6SxWNizDxAgwfcI9nrj0SlLirMaik6K/BOwHEiA3hy69a1QJ/wAZLfLDZk+CVkha2fyZjkVqv8GIEfHHM6nFq9dpZ3cnzOL+V7PZmpZVubxImAJJsenLfGac2ntpGmOG1aOz0OEMiK31zLQdvGSh9FaT/wAhjyrSZFDMabKGs9N1dDqm3Udcc74V2KoD+fVqO5mKdM6dRgRJ0kwOd5mAOuIc3wikmrRUqgnZSZI9/P4Y5s8uNuk/8Q6GOX9HRFVWEqQRupW8GRI/WMRcR4d3qEIxpNbxqsiQZllBBMm8gzyvhP4dxd8tQKswegXkgALUUiJadyNvhhqo8SKotQzUpOJDqJMfiX7XqOmNOGM+NwdislJ1It5fN52m0AM6SfFSqox1RAISuVqqtzKHXeINrVOIcczmkUzkqtSIDMUDMN7BlqEbCI0788FMvnFqKGU6lPMHp+vljetoLSEgRAmCZiJ+N8R597iD8X0wFxuuxZe8KBdAOnTUZ+8IGkMVnRAgksTJJsIxTyWWYAl1UMZnQzMvkYaIPuwYziQOnXFVNo6bYXmyuaqqChBROyHEVbMBAWYgAbk8sQVM54ZX5giPcRjnnbPtoyVTlkEuwB1k2p9WCxdiNp23x3ONK2c/5E5cYh7jnb2ksogLnzkD1gXj1jAJO2FSfCq6fukaVv8AhQifecKVNwOd9ySZJ8ycXMrlalT2VMdTYfHn7sIllXSGqHthjieeFVNRs830wqx5LEfmcLGaq3ks3uNvhhmpcFfSylgJ5gE/n+2BmZ7MKWI1uY3ICgDbe2FvLfRfECVeJNEag4+66hh6iIIPmDixRdK4Cu66+S1lFRTNoSrKuPQlsW//AAjA8NQz5j9sCs3wuoki8z4GXky3EcwwIBGG45ybrsCSS30DO1HBaOUKvXyraWJAejWJAMbFXXwmLjeb3tgRkM5kkbWlLMTylqZifu9PXHVfpoyyrw2agVXY0QRb+YW1GOtg5xwvKVwNyMMyxXovG+X6hzr8QyzKNGXLxea7hr+iCY8i2AnGu0dYABGFMHlTGn/l7XzxDneI0wg0PLcwAYxLwDh31oVHenqVYiJ3gmBcSdueMSbh+T6Rp4p/iuxl7D5+jQyRNQM7OzP4SAAICwTBM+GffhF7QZ7va9RogaiAOgFgP764eaXAVVCqowSCYLbn7slrE2vtfFTMdj6TQwpvdrw0GDJ1HVNgbW6WnCo+ViUnIY8E2qEKnva2L+TzdSYnDsnZbKyFamNuTMD5mZkxvtiwOwWV0+y87ag5nyMARPytiPzcUu7/AMK+CcRCz1R2Bn8xiplUQMDUPh6Dc/oPXD+fo8y+gsHrt4ZsVkx0GjnG3zxRz30foNPdVGk+IrUAnSBJgIJLTaI54bDysTVJgSxS7ZFl+EJUEjw6gCQDtqGwm8YM9pMgc6abOwOZgyCQvfaQAxH4tiR5mLbUKPCqlCoqFtYKhlZQwEHyMEbYg7boe6otN1do63C3HvUYOE7dWA41si4Zk9DlCO7I9rVuI+eG/IUkrslKm2hUpy7ciQbteNIk39DEyBhOy/awuoWqi1lj7ZIcf5ai+L4zgjkM3lL6a9bKs1iKqGqo9Hp+KPVcZMmBt32b8fkQqnoO5qsqsGWoXi4JMkW5HlgHmAXaT4gdgbmP3xcTs+1SO4zmSrE7KtfQ5sbCnUCmfLHg4RVTw1GoKef8el+rYxrDKHRp+TE12DDVIBXf13Hvwb7C9pO7oZjJuuuWV6M7Uyxh/QHf49cV1yCNA76lPSm3fMfRaeo4s/UKmWQnK5SpUqML1Kuhf+BbU0clhfOdsdDxVLG+T0YfKcZrigjwvtLRp5pstWPc1CFKVYJVtQnRWUe4hheDzth1o0H2KiSNQKnUrDmVYbgegI54+dOMZbMLUL5hKquxktUVgSeoJF/dh8+jz6QisZbMsWRvZbVBB5EN9l+je4zh2XAp7XZkU3E6BnhJ92KEXxczBdHAqSyvenWAs46MB7DjYj98QuLY50ouLpmlNPoL9uu36ZFsprJ/iVgXAv8AwlDKzRz8REddJxV7X9lBVK56gRUBT+IF8WpTdalOJkdfK/I44b217QNm809RjYWUdFFgB7h+eL3Y36TM3w4habd5RmTSeSt9yhF0Pp7wcd1SbVP2c74+LTXo67w/s+qKGcBn6G6r6ci3nfDBTpLsBePT88J/DPpoyFf+dQrUHO7UwHEnnaJ9SuCtPtxwplAbNmBcd5RqAj3hQJxjlhk32N5howoFpJOn+tsTPkwBGkR5TfAI9veFgAHOK8GRFN7ekLirW+mPh6DShr12UHanpFuslbeu2LWGXsrlYwDhY2AN+QBJPoN8RcTzeVyS97mmDMPEtMCWJS9gD4iCOVgRc9E2j9I+dzquMrRKKLE0kNZhP3tC6V32IPrgBm+yueqiqTlsy9QiCWpvJJuPE0WvyMDyw7GuL+yONrYu/SB2+q8TrS/gpoT3dMbLMAlj9pyAJO3IW3VqeWnBXO9kc3SP8TK5imOrUqgFt76YOIqFGDBsehsfgb4OTZaVEdLhw33w/wDZjg6JlkemjuzjU0OQCVMab2U+cXg+WFmjkzpNtgb+7HUsjw9Up0+7Pg0KQBc3EkTsd7QAZxy/Nm1FJGzBFWRJQGgeAIeagzE7iQPF8MVHJ1RphdgxO7GTAHSB64J1ssAtgoG/i8IW8zyg741oZNFdoks0MZdm8MQSAw0iDC6VM3xyErs1gw8PJViCEMSDAImZNjaOs43y1HxmmQxZFUh9BVCGA2IaCfIRF98HKOSVREADaLRsbQfLHtfJd4pXUwBUjwnSYYRIPI+fLBr6YMpMFLlG1FWYaHEKsQwsdUt8xtEYlpUgG06CNGnSxAjY+wZm2x2354u5WiNRAJBUKpXWCLAQYF+ZF/XHtWiIZm0qguWBICgXbUbDfmOWGxfoXIWuN51SwAWHQSSx9nWJggTyg788c17R8SapUBJmJ39fyw78XypdqtUHw1iCsgiVCwDBAsYkeRGFTP8ADBqI3AO/Xzx2sEOMEzFkewZQziG8aT05e79sEOG5BsxVWmkSx3OygCSx8gL4E5rJQTHLDf8ARLQU5mujHxtl37rzKvTZgB10Bj7jhz60LQTzdXLcO8FKkKtcgeNxqaY6bDrAsJwIzPGMzUu5QeWlWI+VsTZmhGYrFh49QAPQeXrONlpjHMzZ6dHTw4E1bKf1rMx/OYDygfLE+W4lmlUxXc9NoBkbg3iJ25xibufKMbqOUD9fjjO87+kP+CJC/anNgaXII8lAB9ViDiIZijmAErKARtoRaZE9CB++LfczbROIq3BtU+HT6/tgo5Yt71/AmeGuh97G8UC0/q2Yqa6RjQzeFrbS2y1ByOzCxwVz+Ram7I1zGpW21r94Dr1HI45rwvMmk4p1p0G2veJ69Rh5p5xqCihVLNSBmlUaf4Rt7JO9IzBAkLuLCMapPnG5b/f/AKYEuEq/8Pn5mkzjzGY9x0hQV7OZ+nRq6qi6lgj0JFj7t8M3BeytXP1StCNIjU5kIuqYBi5Y3hVBJg8r4D9guyLcRzYohxTUKXqOROlViSBzMkAcr4+mOy/Asrl6C0cvThEkhmI1Mx8JckX1GI1dLWFsDwV37I2c+4P9EmXow2ZZ8y02Qr3VKx+0k963oSAeYO+HDuEy8ihSoUxAH8NEB0zdGgSRbaTz32wynhigg7neG1Mu0WBaF/PA3OcNpqLgeIz3ZQ6JkbBZ8Vo357YXOM30woteygvHBAgafFqt4VEbnSI1GNpnbFmp2hsoQgagTMXX3WEnHp7P02nWFBUSdBKjnutpFxzvgf8A+G2LAAhOveQsxMwFLCIHM/0S3mjoYlBmp4s1vGw5mLT6xt6YpZqsKtqyrWBH/qKr2tzjVMgbEYnHDGkgEFFks4UlBpF5mJJ5Ab4r10CwQSyn2fCRJBvzN7i364yyc1salEEZ7srQdQFBolpEr4kb0UklDsN45xixmafdtdG0pBBpEHVMqQaa3MTq2i3W2Cj8HrAKShI5GU87G4v5b4zhFKo8gUi6HdnBVVNvtEg2FoE+mAmpTajINVFWgTmIdhTLIOZRgrNUU+GQGYFQSYupmcSUaRIU0yoX8IUqwHhHsxEAR7sGKnCgpJFRCDv4WLBptJDFQthAJwv9pOLfVkRmVjrYhSPZPmX+w0XAcEWMg4RLFL9ISmmXqpI0+GQTEgjwi9773ta+MCjWRDqyWnSy2aJALDSwMAEi4i0YTj2opM5y70MzVasR3gpsio53DAKxXUQACQQpHIRhqbKVGXRTcZZI+yTUqra6ox8CEz7Q1HpGGR8eVrRTmip2k7XClqo5dO8zEEEj2aXQGxLvf2dpiTNsCuy/ZrO16pbPNUeh7RSqSO8aRp8GwAIk7AxGGbgfZqjl3Bp69XJmYnfn05+eGvIU5t1Hn/fLD2uKFAHtD2QavR1UwO8UWX7w6Dlbl8Mch4hkGViCCCLQRBHkRyOPpenTEbYCdoew9DOeJhoqffXn/mH2vz88F4+aV8exU6Z801sriGjXehUWrTYo9NgysORW43t7jY7Y69xP6IK63QpUHkYPwP74U+KdgK9MHVTYe4x8YxplmUX+WilBvoYa/D04nRGYy4VM2qBquXH2xY6qU3InlciQDeJVV32gi0bEEciORxLl1eklJlLI9MWYGGVltbp+oMbYKN2gXOCczTArC3fUgBr86ibA+Y38sY83jcvygasPk8NTBIGMGL9ThbX0EOPKx94xVemV3BHuxz54px7R0FlhJaZ6i4t0QOl/7/fFekMWKZj0wMV9gyaI0GlohWgzpYAoYvpYc1bYj4RhmyXEKVbhipDasu7U5YySpBZb9ArAeq+mFmrXBsg1Nta8e/bE9TPDJ5eazaEJ1BRd6jRyB3jrsJvyx0vEhN2vTRz/ACXF1XZyAYJZHhRqbDbFJqUMR0P646P2J4UHRupP6Y66MTYa+hngKFcyzHS2pKZbSZVNLOdLEwSWgkQSNIJsRjrlHOUaahV0gADbe2wYgGSZ52AwicGo/V8syKRJqMdMGRIW+oyLwPh8b9PPBJ0tNwTIhbm4mJF92G+22FTyKMqLjG0OY4k7AeHSxMxBax+AnnHyAM4gGbmwbbcyBEtAjRvHQG/MnkqNngLrGoiIE7tcmDcibb3MYmrZxCy0z3ZQQRp2k2MNAO5Jkz0wHzoP4w5ns+jMRTeYkMYMCZkAC/KTAPrgOudCkeBSDYyzX3sVJvPtQBaPfi3RzCuDUqd3SRSBTJGqT1Gr2p8uQvgea/jOmqrAgjyMSYK/Z5WgjCssvYcYky5mgEJYaNyVDEzt4gCInzJtyxsuTpvpFNVDESdXealH4iTBHpbAZOIsqlf/AEyCWXaZESZF/wCmLlDiCnul9pBEo+kbcpAkrf8AfGVZFLTHcWgnmVpexTRmtJJLEmN/DsNsR5RWNJVYSHYkCmGLW1br97zmLXxKvGlcFmTTyE0yQNoHiW24Mk8xYTfyrnSljURVG5B1OdzH3AAbQYHrh7irsBXVFfiGdalpBZTAAA5qJJuCImbGDi7l6pegWYBFeZUqpBQs3tAeEavatJNp2wNqZ4KQEZmBEDVpknqSbeVgMSPUo6BpXWVGnWSCt7gALAAk874UpVew+OlopUcrSpgrTRVAJsq6dz8sTADbFHLVGJCgaizNsRMi55/ti66hVBJksQABffrh2KalEXOPFlmkY2wTyVXTpjzufzwDpti/lHkgC5JEbc7YqcbImMn/AOQVFBY72HU/2L4t5fNK3ssD6YB5jhVKoq97JdTqUqSsHoGG4I3mcXMnwtKbEhVBmZNRjHoCTA9IxIeM1tOmKlJBkNgD2g7TU6IZJBeLjkJ6+flizmajCSS2mZlI+Z3A92FriHY9a769bIHYkwdbuLEnUTC8xYfljSozmqkBySOScb4uoqNPsmZjl+IfrjXgtB6tRadBTVd5KhSIhRJMkwBHM47TmuxuQqSj5Wi0C50DV7IX2hedJF+t8CuyHY2jk6tXuKDjUSNfeF0NMtIUBmkMI8Urc+yTg4Y1FUmDKd7OZVM2aYYMCrBoINiCLEG9sUz2srIbOGH3airUHzE/A46j2g+jOjmKr1C1RSxBZlYhRpMQFIuWAiZtvhe4n9FmW0EUzUR48LmoziR1DWInlbFTSLgxFqdtnnxZfLt6Cop+VQ/liOr2+0j/AMnQJ6lqjD4ahgZxzhVTK1NFZdJNwwurAGJU+vI3GKHEs0uhUFIqfa7xpDMDEeH2YtuMCopPoO39hbM/SRmiIp91QH/6qYB/3MWYfHC3m849Vi1R2djuzEk/E4gxmHAjF2m4YaOZYEQCbfrh97Bgd0CDz/TE3bLgX1mjqUfxFuPUfuMAvo7z8O1JrE7eRG/7YdOPGV+hEJclR0LMjwzHsm/UAe/bn7hii9ZiBEwSOn5YKA29RB+H7YC1CykBwRM6biD6R06b45/lwr8kacEvRadrb42o5gqQRyItzn3b7YrgeI7dfTp5frjzWRsbyJ9P1xzdpmst1M45kBys8xMCOoYm+PXN956RPpbnfFYf5gY5c/ljY1JEX8oJv+2Bcn7DSR6tdlOob/2Le7ljajWafAwWRBJB9lt5gEhbXscQqk3n9/ni5k6as4sDsPEdIgHqCPD+eFptySQfSCpcrpMmq8AImgEAGDqVDJ5c7mJgYF1+JHVU1CWMEiIa1p1RIN9rYYa9JY8KNqYX7uo6r1klTp9BEn1tgfmcgKYmq4SxhDqNR9pJDEAADmMa8ql6FQa9gXL1yKknedQna0WMeh+OLXEuOOASTpVbBQ1o8hz2AjA7inHaNIQCHJAsBfY2N7e/AT64XIdyQFMgRPnfzvjIuSNFJ7CGWqHUDMc5i8zIht9/7GGNaxqNqMbX6ljz+HTngBTURqErPO0NPLe0DB3LUoUDyE+vl5Y1eKtmfO0X8jR1N0AufQco5nDDlcij+I0iNmBBKgyfw7AR/TAPglKKwYhhpUsCbC8ifOL2wfy3E+8bRSud5J+cctox1EkkYn2R8QyqkQrFGEX3O8zexB22xpRz5XUKlIgiJLAgXmBq5ennixW7Pd4yu9V1KgSFK6SJkq4IuPSMWcwWhlmVi+wAB2AJmbcvLEp9laAr1kq6qZLBCdLBmZdzGkMniPywUq8OFOiukeKmEGrxeyhWYFyfDPqYxV4d2eJrrVaqWVDZQgQTH2jJ1ETg9U1A2BPwwUf3BZSo5RmYsxkE2F1gG8EHntsYwQWmALADGjq1oje9+XpGNKtYC07e8/DBgFTi4t9oydhz+eFbMZ1XPhOkqbqRIMbi5kHBfP5rWYFh022+WFjjtJwJSlqaJlfasRa29j57YzZZb0PgqWwJ2wRXo1AVDKASAJ1WA2i87i3Kcco7ZUgK4InxIDeLRYKB9kAAWOOicR7U0itRKhbUEnwgoRI+y0i89PPCB2mph6gqhtYqqDcyylfCVbqbTPOcTG97LkLeJ8jljUqKg+0QPniOqsHHQ/op7Kd65zFXw0qd5jc/ZUerQfQHD3JJWAPYYAnYjY/qPXCpx/grUKozlC4Bl1AuR1jrG/XDDXQUzIAE/ZECb7x15+eJaVYeqn543SVqmYk62iThnE1q0w6mVYT6f9sacWyzVE8Jh1Mr0MWIPkRbywLGV+quXpfyXuyfdP3lHTqvvGDDVAw8jsRjPJWuMhye7QCocXYNpdSDexEFd99to6YtpmAwHQ9OXSeeFvtXmiryPj6f0thdTtOQ32r3uYHoOg9+OVl8bf4m/HktbOmmoDtyHnP/AGxigb9Og2/uThDy3ahzYdLgzPlc4up2pm7q0/LGKUJr0akkNZzwWFA3G/IWneMeUa4DaixCRB3gnayjCxm+1wZY7u42Ps/HAbN8SqVSNROkWgWHW/X+mAjhk3vQzR0PNfSUtJTTog6ifEELTYWlmYwLbC5ttthW4l2ir1jElUPKZPWNXIenTAfKKJA+f5Yu5GgCZkyWHMRF+vLGhulsFJI3p5AkfOIkkCOfl54K8NiLwBaT7M73PSJ3xVfPU6VndFY+zLafU+Q/PYTtgLme0TVW7ulcN4SxBWZ30XsNMiSJ32wEYTn60SU0hio9o6RqmmslVJhwdQbb2QBf1PTDnkM4CvIG8cx5bcsIWT4ItFkCgFmZpJJ8K8gBO4g354Y8jRIKIJ0lyLiXEkkBisabXBN4gHfD41F1Ezy32PnCs3TF2UH1J+fLDDlcxTjUo0g2IULeOtpMevPHO8rkjp0tqa+8wfamfd574ZeG5VnYX00wfEZufIDqcbITvRllEZ1rJc2liPUkQP2xpToTrVrobXi/u/vbFVcvTpA1HJjkGAJAP2fjHwxPl87r1eFgB97a3vOHfyLJcrllo01RLAWuSSeV2NyfM4kXNAxy9cCq/FdRIho6EEH19MVafEWEXkGxB88VKaTotJh+s7EeGPU4HV8sJGt/UAG/vxS4hxTSu+3L8oGBz589TipTinstRZfbhraiwqUxJJAltvhOBVdHuCApFzMkEdQfdi1R48G8J3W2kiDC+Y5YpVs2P788KfGrQav2Ac92YytYl80E0ggoaY7lgqly4d1PiDMwk7+G0b45v2ppZdMyTlKbU6aRCsxeSpPiXWCQrWMNJknkYx2CoR7WiWG39OU4Wu0+VOdRKJTxk/wYHiUyNW9lUgQx2wcZrjsprZzTh3AKnEc2So9tiWMQOpNhAG/5Y7BSyyUKKZelZEux21GLn0HLEfDeF08lR7mnBqH+ZUH2vwqfuj5m+IGqg+EXE3PU9PQc8A5at/0EokfEDuWpsADGoaX5wZg29LxgJV4ulKGmA19LkAkdY5G4+Iwx8U4edL6KYBK6W7ioA3g6aiSsTGwO5N4wmZ4mKg1MSA385AoWG3Y+1psY8pOOs5Jq0YFGmMuXzIdSVIKmxHTyI5GcVc4tSmCaMuvNDuv+XywoZUvRYPTUqdj3ZDKwsIZCSCIBMRaRzJwy8K7TU6phppVBFm8IM/dJPy/PCW+QdVsWeL54VRI35jnhRzdO+Or8W4DSr+0DTfk62P8AqHMYRuOdla9G5XvE5Ol/iBcYzyTQ+Mk+hcSuw5/HFtOKmIM/ninUpxiOMA4p9j1KS6DNDPC47yLWm36Yt0s2pF49xH5zb34WoxkYW8EWGs0vobKGepgiWCjkZW0dN8VeIdoAJSjEf4kQf9IO3r+WF5VxPTonArBCLthfLKS+jFBJkmSdyd/ecGeBk031gA8r+ZE35bYp5bL4NZGhNgMDkyekRJIcaOYaoZUKhiC86iBzCAiB6neNrYMZahTQI6ghjYGPFUN7PtJvMm+BGX4Y3cSoBdYZQSQDAuCRfYnr6YscO42dLoUqpVDgaVU1TDr7SmLC0eWEKL7KbGXLVS40kED3DltY3j1wb4fklCjRqFRB4W1kBZtsZB+E+eFLh2bNwp7wC3VlJ+8Z64NcP4gzJKEEiRG1xYgnr1w+GnsVLaHPSqr4jrb7zCRPpsBitmOIjUV0XWJ8Mbjf0wAqcSeVHtaj6AEdbWFt+eJs7xMd2SWIBtq6csOlkXoWo/ZYfNMzEAQBFzteTA64EVBVNSwgGP3J9MbnMAMCSZHrBDdfO1sSq4KwHVJNybtBPKbAxthFObD6K65c1mK3lATA2sREk8sV89QZD3kOTEBQslv8sYZhn6KU7srwIGqJgbC2+BWa7Rg2iB5HBywpLbBUwVSdva0kFlBJII8ufs+mKGczYQe0SZsbET0nBcV6malKKFgfaIEJb71Q239ceHhtCkIrv9Zf/CS1FT+I/awuSXSGJ/YM4X3+YBIinTFmqt7Poo3dvIe+MX0K0wy0QfEAHqMZd46nZV/CLDzOIeMcaCqHrstJAPAgEe5EG5/ucIfF+1D5glEBp0uk+J/8xGw/CPniRVbk7L4thfi/Hi7Gjl25w9Qc+oQ//L4YJZZAqgDYCPhhf7P5GBJF/wAugweRrYzzyObG8Uhi0sgc6KbMQAhUhGcmbEnTBkkxvbqMK/GOAm+jvqekDUlSKiCNiSTeSD5mJ5ThzrZamwAKi20WiZEiNjc3GKv1GJAJKkeySWHuJuBvbz3sMdlPj0c/jZyZKReX/hMCGAamIJMkQDa5vfr64G1AEBDGrTHRxrA942N94Nz5XeuLdlKjQD3brMndNJufAEAAvYDluSScK1WiaYKBK6SQBq8YF4kCRAsSSf6Yq7LqjXhXaOtSAAZa6yfDMQPwX1A7dRfDFw7tFRq8zSf7r+H/AGt7LD3+7CilPSxUNRJEqfstAvpBAuAOeNaeSAXYiQPDOoCBFv754lslIcuKcCo1v5lMauo8Lett8Kef7Am5pVPc4g/EWxSTtFXosEpPqU2CN4lgEiYO0m9iLRg6O2CiBUpkHmUMj1gwR8cC0glaFHN9na9L2qTR1HiHxGKApjHUMjxyjU9isk/dY6W+DROLWZ4ZTqfzKKN56YPxGBaYan9o5XSoYu0sucO9Tsblj7PeUz+Ehh8GxCOxwHs1xH4kI/6ThMoSY1TQvZTLSdsNPBOGybjGtHszUX7VJv8AUR+a4LZYVEEd0SPwvTP5kYWsbvZbmvQfy1hy+AxQ4oTTqB0Usz2sNyosGPIXPljKWfb/AAKnxpH/AOzFqrmnZCEoVdXInRpHwfpzwc0qFqzzh0lAxGhmEFJ2iYv1t7sXMv5gc29dr+t/firwjI5shdWXctN4dCpubyTMxvg9k+zub/wkUcpqD56VOAuPVlUwMM4QzKSByBB2N432xboZpWpoXm4KsI39QOvLFit2EzLzJoiZvLE3Ppvjeh2CrooXvli+yyb+bTHuGErJGPbDooV69JFAXVMeG5YkDckm2AWdzFQnVAOqLFlLCOenlb13wy5zsfVVZJLgeZ/6RAwtZ7M9xIdggH3tK/sfhhsWp/pBprs0ThrsCHdaImxElwD0Xby6YKZZ6FJQFRqzDnWPh/2LY+84Ucz2xoKYBaqfwCB/uaBgdmO2lZrUlWkOvtt8TYfDFyivYSX7HSeIcabu9WYrCnSHIwqnyCL7R8gMKXEvpAVfDk6f/u1QP+FLYerE+mE12Z21OxdvvMZPz292JEoksAJk4X/IxI3rZh6lQvUdqjtuzGT8eXptgtwzh0GTvyH642yPCtJDNv06YM5ehJBOw+eM08nLSGJV2WcpTgeZvjbnjd254hc3BxKrRVjMtWsN0WoLwUcSRYCR15noIxJmeKpTqd2SQ0C5B0+IkABoibH5YWs25Vm0kr7O1t3bp6D4YO8NcvTbWS3jf2r/AGo5+Vsd2SowImLBwCCGB2I2PpgRxHhwaxkHkeeN+0qAdyAIAJgCwEAC3TFThddiCCxIGqJJtExGEyXsMX+J8BgXRXHWAfjzwD4iNCxOmbT0AEsR6KDHmVx0VTIHoPyGEHt+sM4Fv4K7edYA/GB8BgYzvRHGhd4Pl+8dqpED2VHTYR7hA9+JqlOST7hi/wALEZanFvCx98tfECiw9MTIy4gutlZbaYE/Ex+hxtl61Wkf4dSon+ViB8MWPtn0X/548cYG6LosUO12bUmXWp/nQH5iDi5T+kFx7dBT/lcj85wFIxEBc4LmycRto/SHR+1Sqr6FW/bBHJdvMmbM9RPWnP8A0k453F/djGUWxTlZEjsGS7acOm+aUetOsP8A68NGS7f8KQf+cpf7ag/NcfO0XGJKYwieCMu2xnKj6TH0t8KW31tT6U6p/Knjyp9NXCwDFd3I5LRrSfSUAx84oMTAWxMcY4v0lNX2dvzv0/5QD+Fl8xUP4glMfNiflgBn/p9zDT3GVpJ0NR2qH4LpHzxzEC2PBi5KLdtBKCGjin0ocTzEg5k0lP2aKil/yEv/AMsK7UyzFmJZjcliSfib43o4sILnFWFxSIFpXxZSljAL4I8KQFrgHC5ukHRpk+Glz0Hn+mDOXySpEb8zzxcUY0cbeuME8jkHHRuiyRyvi9MC3LFJueLKtY4ZCNIGTN6lS2IatS2Nq22KzYMGz//Z"/>
          <p:cNvSpPr>
            <a:spLocks noChangeAspect="1" noChangeArrowheads="1"/>
          </p:cNvSpPr>
          <p:nvPr/>
        </p:nvSpPr>
        <p:spPr bwMode="auto">
          <a:xfrm>
            <a:off x="1084471"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17" name="Picture 11" descr="http://www.jimandaz.com/13/images/lunchThali_6389.jpg"/>
          <p:cNvPicPr>
            <a:picLocks noChangeAspect="1" noChangeArrowheads="1"/>
          </p:cNvPicPr>
          <p:nvPr/>
        </p:nvPicPr>
        <p:blipFill>
          <a:blip r:embed="rId8" cstate="print"/>
          <a:srcRect/>
          <a:stretch>
            <a:fillRect/>
          </a:stretch>
        </p:blipFill>
        <p:spPr bwMode="auto">
          <a:xfrm>
            <a:off x="6691068" y="2031093"/>
            <a:ext cx="2057400" cy="1066800"/>
          </a:xfrm>
          <a:prstGeom prst="rect">
            <a:avLst/>
          </a:prstGeom>
          <a:noFill/>
        </p:spPr>
      </p:pic>
      <p:pic>
        <p:nvPicPr>
          <p:cNvPr id="18" name="Picture 11" descr="http://www.jimandaz.com/13/images/lunchThali_6389.jpg"/>
          <p:cNvPicPr>
            <a:picLocks noChangeAspect="1" noChangeArrowheads="1"/>
          </p:cNvPicPr>
          <p:nvPr/>
        </p:nvPicPr>
        <p:blipFill>
          <a:blip r:embed="rId8" cstate="print"/>
          <a:srcRect/>
          <a:stretch>
            <a:fillRect/>
          </a:stretch>
        </p:blipFill>
        <p:spPr bwMode="auto">
          <a:xfrm>
            <a:off x="6678367" y="5180693"/>
            <a:ext cx="1155700" cy="990600"/>
          </a:xfrm>
          <a:prstGeom prst="rect">
            <a:avLst/>
          </a:prstGeom>
          <a:noFill/>
        </p:spPr>
      </p:pic>
      <p:pic>
        <p:nvPicPr>
          <p:cNvPr id="19" name="Picture 13" descr="http://static.ifood.tv/files/external-images/photo-58225.jpg"/>
          <p:cNvPicPr>
            <a:picLocks noChangeAspect="1" noChangeArrowheads="1"/>
          </p:cNvPicPr>
          <p:nvPr/>
        </p:nvPicPr>
        <p:blipFill>
          <a:blip r:embed="rId9" cstate="print"/>
          <a:srcRect/>
          <a:stretch>
            <a:fillRect/>
          </a:stretch>
        </p:blipFill>
        <p:spPr bwMode="auto">
          <a:xfrm>
            <a:off x="9523971" y="1987550"/>
            <a:ext cx="1905000" cy="1069340"/>
          </a:xfrm>
          <a:prstGeom prst="rect">
            <a:avLst/>
          </a:prstGeom>
          <a:noFill/>
        </p:spPr>
      </p:pic>
      <p:pic>
        <p:nvPicPr>
          <p:cNvPr id="20" name="Picture 13" descr="http://static.ifood.tv/files/external-images/photo-58225.jpg"/>
          <p:cNvPicPr>
            <a:picLocks noChangeAspect="1" noChangeArrowheads="1"/>
          </p:cNvPicPr>
          <p:nvPr/>
        </p:nvPicPr>
        <p:blipFill>
          <a:blip r:embed="rId10" cstate="print"/>
          <a:srcRect/>
          <a:stretch>
            <a:fillRect/>
          </a:stretch>
        </p:blipFill>
        <p:spPr bwMode="auto">
          <a:xfrm>
            <a:off x="9379839" y="5195207"/>
            <a:ext cx="1066800" cy="990600"/>
          </a:xfrm>
          <a:prstGeom prst="rect">
            <a:avLst/>
          </a:prstGeom>
          <a:noFill/>
        </p:spPr>
      </p:pic>
      <p:pic>
        <p:nvPicPr>
          <p:cNvPr id="21" name="Picture 5" descr="http://4.bp.blogspot.com/_kfLFPiHh3TU/S9GYohOmtLI/AAAAAAAAAqs/-jgYGE4VaZI/s400/milk-shake-oreo-40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21148" y="5391126"/>
            <a:ext cx="457540" cy="81676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651418" y="5695926"/>
            <a:ext cx="484470" cy="5057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5" descr="http://3.bp.blogspot.com/-YOL7CqO4tGA/T4vaws148LI/AAAAAAAAH8g/e8U0LmILMyM/s1600/DSC01115.JPG"/>
          <p:cNvPicPr>
            <a:picLocks noChangeAspect="1" noChangeArrowheads="1"/>
          </p:cNvPicPr>
          <p:nvPr/>
        </p:nvPicPr>
        <p:blipFill>
          <a:blip r:embed="rId11" cstate="print"/>
          <a:srcRect/>
          <a:stretch>
            <a:fillRect/>
          </a:stretch>
        </p:blipFill>
        <p:spPr bwMode="auto">
          <a:xfrm>
            <a:off x="3929725" y="5171621"/>
            <a:ext cx="1168400" cy="1028700"/>
          </a:xfrm>
          <a:prstGeom prst="rect">
            <a:avLst/>
          </a:prstGeom>
          <a:noFill/>
        </p:spPr>
      </p:pic>
      <p:pic>
        <p:nvPicPr>
          <p:cNvPr id="24" name="Picture 13" descr="http://static.ifood.tv/files/external-images/photo-58225.jpg"/>
          <p:cNvPicPr>
            <a:picLocks noChangeAspect="1" noChangeArrowheads="1"/>
          </p:cNvPicPr>
          <p:nvPr/>
        </p:nvPicPr>
        <p:blipFill>
          <a:blip r:embed="rId9" cstate="print"/>
          <a:srcRect/>
          <a:stretch>
            <a:fillRect/>
          </a:stretch>
        </p:blipFill>
        <p:spPr bwMode="auto">
          <a:xfrm>
            <a:off x="6574953" y="3610280"/>
            <a:ext cx="2057400" cy="1069340"/>
          </a:xfrm>
          <a:prstGeom prst="rect">
            <a:avLst/>
          </a:prstGeom>
          <a:noFill/>
        </p:spPr>
      </p:pic>
      <p:pic>
        <p:nvPicPr>
          <p:cNvPr id="25" name="Picture 1" descr="C:\Users\DELL\Desktop\fff.png"/>
          <p:cNvPicPr>
            <a:picLocks noChangeAspect="1" noChangeArrowheads="1"/>
          </p:cNvPicPr>
          <p:nvPr/>
        </p:nvPicPr>
        <p:blipFill>
          <a:blip r:embed="rId12" cstate="print"/>
          <a:srcRect/>
          <a:stretch>
            <a:fillRect/>
          </a:stretch>
        </p:blipFill>
        <p:spPr bwMode="auto">
          <a:xfrm>
            <a:off x="2329525" y="1624692"/>
            <a:ext cx="1295401" cy="1743685"/>
          </a:xfrm>
          <a:prstGeom prst="rect">
            <a:avLst/>
          </a:prstGeom>
          <a:noFill/>
        </p:spPr>
      </p:pic>
      <p:pic>
        <p:nvPicPr>
          <p:cNvPr id="26" name="Picture 2" descr="C:\Users\DELL\Desktop\Fat Man in Line.png"/>
          <p:cNvPicPr>
            <a:picLocks noChangeAspect="1" noChangeArrowheads="1"/>
          </p:cNvPicPr>
          <p:nvPr/>
        </p:nvPicPr>
        <p:blipFill>
          <a:blip r:embed="rId13" cstate="print"/>
          <a:srcRect/>
          <a:stretch>
            <a:fillRect/>
          </a:stretch>
        </p:blipFill>
        <p:spPr bwMode="auto">
          <a:xfrm>
            <a:off x="-156028" y="3014441"/>
            <a:ext cx="2608942" cy="1804302"/>
          </a:xfrm>
          <a:prstGeom prst="rect">
            <a:avLst/>
          </a:prstGeom>
          <a:noFill/>
        </p:spPr>
      </p:pic>
      <p:pic>
        <p:nvPicPr>
          <p:cNvPr id="27" name="Picture 2" descr="http://www.goldsgym.com.sg/qws/slot/u50055/Contact/FitnessCouple.png"/>
          <p:cNvPicPr>
            <a:picLocks noChangeAspect="1" noChangeArrowheads="1"/>
          </p:cNvPicPr>
          <p:nvPr/>
        </p:nvPicPr>
        <p:blipFill>
          <a:blip r:embed="rId14" cstate="print"/>
          <a:srcRect/>
          <a:stretch>
            <a:fillRect/>
          </a:stretch>
        </p:blipFill>
        <p:spPr bwMode="auto">
          <a:xfrm>
            <a:off x="1865069" y="4810580"/>
            <a:ext cx="1851660" cy="1581150"/>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slide(fromBottom)">
                                      <p:cBhvr>
                                        <p:cTn id="7" dur="1000"/>
                                        <p:tgtEl>
                                          <p:spTgt spid="25"/>
                                        </p:tgtEl>
                                      </p:cBhvr>
                                    </p:animEffect>
                                  </p:childTnLst>
                                </p:cTn>
                              </p:par>
                              <p:par>
                                <p:cTn id="8" presetID="12" presetClass="entr" presetSubtype="4"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slide(fromBottom)">
                                      <p:cBhvr>
                                        <p:cTn id="10" dur="500"/>
                                        <p:tgtEl>
                                          <p:spTgt spid="4"/>
                                        </p:tgtEl>
                                      </p:cBhvr>
                                    </p:animEffect>
                                  </p:childTnLst>
                                </p:cTn>
                              </p:par>
                              <p:par>
                                <p:cTn id="11" presetID="12" presetClass="entr" presetSubtype="4"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slide(fromBottom)">
                                      <p:cBhvr>
                                        <p:cTn id="13" dur="500"/>
                                        <p:tgtEl>
                                          <p:spTgt spid="5"/>
                                        </p:tgtEl>
                                      </p:cBhvr>
                                    </p:animEffect>
                                  </p:childTnLst>
                                </p:cTn>
                              </p:par>
                              <p:par>
                                <p:cTn id="14" presetID="12" presetClass="entr" presetSubtype="4"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slide(fromBottom)">
                                      <p:cBhvr>
                                        <p:cTn id="16" dur="500"/>
                                        <p:tgtEl>
                                          <p:spTgt spid="17"/>
                                        </p:tgtEl>
                                      </p:cBhvr>
                                    </p:animEffect>
                                  </p:childTnLst>
                                </p:cTn>
                              </p:par>
                              <p:par>
                                <p:cTn id="17" presetID="12" presetClass="entr" presetSubtype="4"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slide(fromBottom)">
                                      <p:cBhvr>
                                        <p:cTn id="19" dur="500"/>
                                        <p:tgtEl>
                                          <p:spTgt spid="19"/>
                                        </p:tgtEl>
                                      </p:cBhvr>
                                    </p:animEffect>
                                  </p:childTnLst>
                                </p:cTn>
                              </p:par>
                            </p:childTnLst>
                          </p:cTn>
                        </p:par>
                        <p:par>
                          <p:cTn id="20" fill="hold">
                            <p:stCondLst>
                              <p:cond delay="1000"/>
                            </p:stCondLst>
                            <p:childTnLst>
                              <p:par>
                                <p:cTn id="21" presetID="35" presetClass="emph" presetSubtype="0" repeatCount="3000" fill="hold" nodeType="afterEffect">
                                  <p:stCondLst>
                                    <p:cond delay="0"/>
                                  </p:stCondLst>
                                  <p:childTnLst>
                                    <p:anim calcmode="discrete" valueType="str">
                                      <p:cBhvr>
                                        <p:cTn id="22" dur="1000" fill="hold"/>
                                        <p:tgtEl>
                                          <p:spTgt spid="5"/>
                                        </p:tgtEl>
                                        <p:attrNameLst>
                                          <p:attrName>style.visibility</p:attrName>
                                        </p:attrNameLst>
                                      </p:cBhvr>
                                      <p:tavLst>
                                        <p:tav tm="0">
                                          <p:val>
                                            <p:strVal val="hidden"/>
                                          </p:val>
                                        </p:tav>
                                        <p:tav tm="50000">
                                          <p:val>
                                            <p:strVal val="visible"/>
                                          </p:val>
                                        </p:tav>
                                      </p:tavLst>
                                    </p:anim>
                                  </p:childTnLst>
                                </p:cTn>
                              </p:par>
                              <p:par>
                                <p:cTn id="23" presetID="35" presetClass="emph" presetSubtype="0" repeatCount="3000" fill="hold" nodeType="withEffect">
                                  <p:stCondLst>
                                    <p:cond delay="0"/>
                                  </p:stCondLst>
                                  <p:childTnLst>
                                    <p:anim calcmode="discrete" valueType="str">
                                      <p:cBhvr>
                                        <p:cTn id="24"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12" presetClass="entr" presetSubtype="4" fill="hold" nodeType="clickEffect">
                                  <p:stCondLst>
                                    <p:cond delay="0"/>
                                  </p:stCondLst>
                                  <p:childTnLst>
                                    <p:set>
                                      <p:cBhvr>
                                        <p:cTn id="28" dur="1" fill="hold">
                                          <p:stCondLst>
                                            <p:cond delay="0"/>
                                          </p:stCondLst>
                                        </p:cTn>
                                        <p:tgtEl>
                                          <p:spTgt spid="26"/>
                                        </p:tgtEl>
                                        <p:attrNameLst>
                                          <p:attrName>style.visibility</p:attrName>
                                        </p:attrNameLst>
                                      </p:cBhvr>
                                      <p:to>
                                        <p:strVal val="visible"/>
                                      </p:to>
                                    </p:set>
                                    <p:animEffect transition="in" filter="slide(fromBottom)">
                                      <p:cBhvr>
                                        <p:cTn id="29" dur="500"/>
                                        <p:tgtEl>
                                          <p:spTgt spid="2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4"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slide(fromBottom)">
                                      <p:cBhvr>
                                        <p:cTn id="34" dur="500"/>
                                        <p:tgtEl>
                                          <p:spTgt spid="6"/>
                                        </p:tgtEl>
                                      </p:cBhvr>
                                    </p:animEffect>
                                  </p:childTnLst>
                                </p:cTn>
                              </p:par>
                              <p:par>
                                <p:cTn id="35" presetID="12" presetClass="entr" presetSubtype="4"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slide(fromBottom)">
                                      <p:cBhvr>
                                        <p:cTn id="37" dur="500"/>
                                        <p:tgtEl>
                                          <p:spTgt spid="7"/>
                                        </p:tgtEl>
                                      </p:cBhvr>
                                    </p:animEffect>
                                  </p:childTnLst>
                                </p:cTn>
                              </p:par>
                              <p:par>
                                <p:cTn id="38" presetID="12" presetClass="entr" presetSubtype="4"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slide(fromBottom)">
                                      <p:cBhvr>
                                        <p:cTn id="40" dur="500"/>
                                        <p:tgtEl>
                                          <p:spTgt spid="8"/>
                                        </p:tgtEl>
                                      </p:cBhvr>
                                    </p:animEffect>
                                  </p:childTnLst>
                                </p:cTn>
                              </p:par>
                              <p:par>
                                <p:cTn id="41" presetID="1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slide(fromBottom)">
                                      <p:cBhvr>
                                        <p:cTn id="43" dur="500"/>
                                        <p:tgtEl>
                                          <p:spTgt spid="9"/>
                                        </p:tgtEl>
                                      </p:cBhvr>
                                    </p:animEffect>
                                  </p:childTnLst>
                                </p:cTn>
                              </p:par>
                              <p:par>
                                <p:cTn id="44" presetID="1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Bottom)">
                                      <p:cBhvr>
                                        <p:cTn id="46" dur="500"/>
                                        <p:tgtEl>
                                          <p:spTgt spid="24"/>
                                        </p:tgtEl>
                                      </p:cBhvr>
                                    </p:animEffect>
                                  </p:childTnLst>
                                </p:cTn>
                              </p:par>
                            </p:childTnLst>
                          </p:cTn>
                        </p:par>
                        <p:par>
                          <p:cTn id="47" fill="hold">
                            <p:stCondLst>
                              <p:cond delay="500"/>
                            </p:stCondLst>
                            <p:childTnLst>
                              <p:par>
                                <p:cTn id="48" presetID="35" presetClass="emph" presetSubtype="0" repeatCount="3000" fill="hold" nodeType="afterEffect">
                                  <p:stCondLst>
                                    <p:cond delay="0"/>
                                  </p:stCondLst>
                                  <p:childTnLst>
                                    <p:anim calcmode="discrete" valueType="str">
                                      <p:cBhvr>
                                        <p:cTn id="49" dur="1000" fill="hold"/>
                                        <p:tgtEl>
                                          <p:spTgt spid="6"/>
                                        </p:tgtEl>
                                        <p:attrNameLst>
                                          <p:attrName>style.visibility</p:attrName>
                                        </p:attrNameLst>
                                      </p:cBhvr>
                                      <p:tavLst>
                                        <p:tav tm="0">
                                          <p:val>
                                            <p:strVal val="hidden"/>
                                          </p:val>
                                        </p:tav>
                                        <p:tav tm="50000">
                                          <p:val>
                                            <p:strVal val="visible"/>
                                          </p:val>
                                        </p:tav>
                                      </p:tavLst>
                                    </p:anim>
                                  </p:childTnLst>
                                </p:cTn>
                              </p:par>
                              <p:par>
                                <p:cTn id="50" presetID="35" presetClass="emph" presetSubtype="0" repeatCount="3000" fill="hold" nodeType="withEffect">
                                  <p:stCondLst>
                                    <p:cond delay="0"/>
                                  </p:stCondLst>
                                  <p:childTnLst>
                                    <p:anim calcmode="discrete" valueType="str">
                                      <p:cBhvr>
                                        <p:cTn id="51" dur="1000" fill="hold"/>
                                        <p:tgtEl>
                                          <p:spTgt spid="7"/>
                                        </p:tgtEl>
                                        <p:attrNameLst>
                                          <p:attrName>style.visibility</p:attrName>
                                        </p:attrNameLst>
                                      </p:cBhvr>
                                      <p:tavLst>
                                        <p:tav tm="0">
                                          <p:val>
                                            <p:strVal val="hidden"/>
                                          </p:val>
                                        </p:tav>
                                        <p:tav tm="50000">
                                          <p:val>
                                            <p:strVal val="visible"/>
                                          </p:val>
                                        </p:tav>
                                      </p:tavLst>
                                    </p:anim>
                                  </p:childTnLst>
                                </p:cTn>
                              </p:par>
                              <p:par>
                                <p:cTn id="52" presetID="35" presetClass="emph" presetSubtype="0" repeatCount="3000" fill="hold" nodeType="withEffect">
                                  <p:stCondLst>
                                    <p:cond delay="0"/>
                                  </p:stCondLst>
                                  <p:childTnLst>
                                    <p:anim calcmode="discrete" valueType="str">
                                      <p:cBhvr>
                                        <p:cTn id="53" dur="1000" fill="hold"/>
                                        <p:tgtEl>
                                          <p:spTgt spid="8"/>
                                        </p:tgtEl>
                                        <p:attrNameLst>
                                          <p:attrName>style.visibility</p:attrName>
                                        </p:attrNameLst>
                                      </p:cBhvr>
                                      <p:tavLst>
                                        <p:tav tm="0">
                                          <p:val>
                                            <p:strVal val="hidden"/>
                                          </p:val>
                                        </p:tav>
                                        <p:tav tm="50000">
                                          <p:val>
                                            <p:strVal val="visible"/>
                                          </p:val>
                                        </p:tav>
                                      </p:tavLst>
                                    </p:anim>
                                  </p:childTnLst>
                                </p:cTn>
                              </p:par>
                              <p:par>
                                <p:cTn id="54" presetID="35" presetClass="emph" presetSubtype="0" repeatCount="3000" fill="hold" nodeType="withEffect">
                                  <p:stCondLst>
                                    <p:cond delay="0"/>
                                  </p:stCondLst>
                                  <p:childTnLst>
                                    <p:anim calcmode="discrete" valueType="str">
                                      <p:cBhvr>
                                        <p:cTn id="55"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56" fill="hold">
                      <p:stCondLst>
                        <p:cond delay="indefinite"/>
                      </p:stCondLst>
                      <p:childTnLst>
                        <p:par>
                          <p:cTn id="57" fill="hold">
                            <p:stCondLst>
                              <p:cond delay="0"/>
                            </p:stCondLst>
                            <p:childTnLst>
                              <p:par>
                                <p:cTn id="58" presetID="12" presetClass="entr" presetSubtype="4" fill="hold"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slide(fromBottom)">
                                      <p:cBhvr>
                                        <p:cTn id="60" dur="500"/>
                                        <p:tgtEl>
                                          <p:spTgt spid="18"/>
                                        </p:tgtEl>
                                      </p:cBhvr>
                                    </p:animEffect>
                                  </p:childTnLst>
                                </p:cTn>
                              </p:par>
                              <p:par>
                                <p:cTn id="61" presetID="12" presetClass="entr" presetSubtype="4"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slide(fromBottom)">
                                      <p:cBhvr>
                                        <p:cTn id="63" dur="500"/>
                                        <p:tgtEl>
                                          <p:spTgt spid="20"/>
                                        </p:tgtEl>
                                      </p:cBhvr>
                                    </p:animEffect>
                                  </p:childTnLst>
                                </p:cTn>
                              </p:par>
                              <p:par>
                                <p:cTn id="64" presetID="12" presetClass="entr" presetSubtype="4"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slide(fromBottom)">
                                      <p:cBhvr>
                                        <p:cTn id="66" dur="500"/>
                                        <p:tgtEl>
                                          <p:spTgt spid="23"/>
                                        </p:tgtEl>
                                      </p:cBhvr>
                                    </p:animEffect>
                                  </p:childTnLst>
                                </p:cTn>
                              </p:par>
                              <p:par>
                                <p:cTn id="67" presetID="12" presetClass="entr" presetSubtype="4"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slide(fromBottom)">
                                      <p:cBhvr>
                                        <p:cTn id="69" dur="500"/>
                                        <p:tgtEl>
                                          <p:spTgt spid="27"/>
                                        </p:tgtEl>
                                      </p:cBhvr>
                                    </p:animEffect>
                                  </p:childTnLst>
                                </p:cTn>
                              </p:par>
                            </p:childTnLst>
                          </p:cTn>
                        </p:par>
                      </p:childTnLst>
                    </p:cTn>
                  </p:par>
                  <p:par>
                    <p:cTn id="70" fill="hold">
                      <p:stCondLst>
                        <p:cond delay="indefinite"/>
                      </p:stCondLst>
                      <p:childTnLst>
                        <p:par>
                          <p:cTn id="71" fill="hold">
                            <p:stCondLst>
                              <p:cond delay="0"/>
                            </p:stCondLst>
                            <p:childTnLst>
                              <p:par>
                                <p:cTn id="72" presetID="12" presetClass="entr" presetSubtype="4"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slide(fromBottom)">
                                      <p:cBhvr>
                                        <p:cTn id="74" dur="500"/>
                                        <p:tgtEl>
                                          <p:spTgt spid="10"/>
                                        </p:tgtEl>
                                      </p:cBhvr>
                                    </p:animEffect>
                                  </p:childTnLst>
                                </p:cTn>
                              </p:par>
                              <p:par>
                                <p:cTn id="75" presetID="12" presetClass="entr" presetSubtype="4"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slide(fromBottom)">
                                      <p:cBhvr>
                                        <p:cTn id="77" dur="500"/>
                                        <p:tgtEl>
                                          <p:spTgt spid="11"/>
                                        </p:tgtEl>
                                      </p:cBhvr>
                                    </p:animEffect>
                                  </p:childTnLst>
                                </p:cTn>
                              </p:par>
                              <p:par>
                                <p:cTn id="78" presetID="12" presetClass="entr" presetSubtype="4" fill="hold"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slide(fromBottom)">
                                      <p:cBhvr>
                                        <p:cTn id="80" dur="500"/>
                                        <p:tgtEl>
                                          <p:spTgt spid="12"/>
                                        </p:tgtEl>
                                      </p:cBhvr>
                                    </p:animEffect>
                                  </p:childTnLst>
                                </p:cTn>
                              </p:par>
                              <p:par>
                                <p:cTn id="81" presetID="12" presetClass="entr" presetSubtype="4" fill="hold" nodeType="withEffect">
                                  <p:stCondLst>
                                    <p:cond delay="0"/>
                                  </p:stCondLst>
                                  <p:childTnLst>
                                    <p:set>
                                      <p:cBhvr>
                                        <p:cTn id="82" dur="1" fill="hold">
                                          <p:stCondLst>
                                            <p:cond delay="0"/>
                                          </p:stCondLst>
                                        </p:cTn>
                                        <p:tgtEl>
                                          <p:spTgt spid="13"/>
                                        </p:tgtEl>
                                        <p:attrNameLst>
                                          <p:attrName>style.visibility</p:attrName>
                                        </p:attrNameLst>
                                      </p:cBhvr>
                                      <p:to>
                                        <p:strVal val="visible"/>
                                      </p:to>
                                    </p:set>
                                    <p:animEffect transition="in" filter="slide(fromBottom)">
                                      <p:cBhvr>
                                        <p:cTn id="83" dur="500"/>
                                        <p:tgtEl>
                                          <p:spTgt spid="13"/>
                                        </p:tgtEl>
                                      </p:cBhvr>
                                    </p:animEffect>
                                  </p:childTnLst>
                                </p:cTn>
                              </p:par>
                              <p:par>
                                <p:cTn id="84" presetID="12" presetClass="entr" presetSubtype="4" fill="hold" nodeType="withEffect">
                                  <p:stCondLst>
                                    <p:cond delay="0"/>
                                  </p:stCondLst>
                                  <p:childTnLst>
                                    <p:set>
                                      <p:cBhvr>
                                        <p:cTn id="85" dur="1" fill="hold">
                                          <p:stCondLst>
                                            <p:cond delay="0"/>
                                          </p:stCondLst>
                                        </p:cTn>
                                        <p:tgtEl>
                                          <p:spTgt spid="21"/>
                                        </p:tgtEl>
                                        <p:attrNameLst>
                                          <p:attrName>style.visibility</p:attrName>
                                        </p:attrNameLst>
                                      </p:cBhvr>
                                      <p:to>
                                        <p:strVal val="visible"/>
                                      </p:to>
                                    </p:set>
                                    <p:animEffect transition="in" filter="slide(fromBottom)">
                                      <p:cBhvr>
                                        <p:cTn id="86" dur="500"/>
                                        <p:tgtEl>
                                          <p:spTgt spid="21"/>
                                        </p:tgtEl>
                                      </p:cBhvr>
                                    </p:animEffect>
                                  </p:childTnLst>
                                </p:cTn>
                              </p:par>
                              <p:par>
                                <p:cTn id="87" presetID="12" presetClass="entr" presetSubtype="4"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slide(fromBottom)">
                                      <p:cBhvr>
                                        <p:cTn id="89" dur="500"/>
                                        <p:tgtEl>
                                          <p:spTgt spid="22"/>
                                        </p:tgtEl>
                                      </p:cBhvr>
                                    </p:animEffect>
                                  </p:childTnLst>
                                </p:cTn>
                              </p:par>
                            </p:childTnLst>
                          </p:cTn>
                        </p:par>
                        <p:par>
                          <p:cTn id="90" fill="hold">
                            <p:stCondLst>
                              <p:cond delay="500"/>
                            </p:stCondLst>
                            <p:childTnLst>
                              <p:par>
                                <p:cTn id="91" presetID="35" presetClass="emph" presetSubtype="0" repeatCount="3000" fill="hold" nodeType="afterEffect">
                                  <p:stCondLst>
                                    <p:cond delay="0"/>
                                  </p:stCondLst>
                                  <p:childTnLst>
                                    <p:anim calcmode="discrete" valueType="str">
                                      <p:cBhvr>
                                        <p:cTn id="92" dur="1000" fill="hold"/>
                                        <p:tgtEl>
                                          <p:spTgt spid="10"/>
                                        </p:tgtEl>
                                        <p:attrNameLst>
                                          <p:attrName>style.visibility</p:attrName>
                                        </p:attrNameLst>
                                      </p:cBhvr>
                                      <p:tavLst>
                                        <p:tav tm="0">
                                          <p:val>
                                            <p:strVal val="hidden"/>
                                          </p:val>
                                        </p:tav>
                                        <p:tav tm="50000">
                                          <p:val>
                                            <p:strVal val="visible"/>
                                          </p:val>
                                        </p:tav>
                                      </p:tavLst>
                                    </p:anim>
                                  </p:childTnLst>
                                </p:cTn>
                              </p:par>
                              <p:par>
                                <p:cTn id="93" presetID="35" presetClass="emph" presetSubtype="0" repeatCount="3000" fill="hold" nodeType="withEffect">
                                  <p:stCondLst>
                                    <p:cond delay="0"/>
                                  </p:stCondLst>
                                  <p:childTnLst>
                                    <p:anim calcmode="discrete" valueType="str">
                                      <p:cBhvr>
                                        <p:cTn id="94" dur="1000" fill="hold"/>
                                        <p:tgtEl>
                                          <p:spTgt spid="11"/>
                                        </p:tgtEl>
                                        <p:attrNameLst>
                                          <p:attrName>style.visibility</p:attrName>
                                        </p:attrNameLst>
                                      </p:cBhvr>
                                      <p:tavLst>
                                        <p:tav tm="0">
                                          <p:val>
                                            <p:strVal val="hidden"/>
                                          </p:val>
                                        </p:tav>
                                        <p:tav tm="50000">
                                          <p:val>
                                            <p:strVal val="visible"/>
                                          </p:val>
                                        </p:tav>
                                      </p:tavLst>
                                    </p:anim>
                                  </p:childTnLst>
                                </p:cTn>
                              </p:par>
                              <p:par>
                                <p:cTn id="95" presetID="35" presetClass="emph" presetSubtype="0" repeatCount="3000" fill="hold" nodeType="withEffect">
                                  <p:stCondLst>
                                    <p:cond delay="0"/>
                                  </p:stCondLst>
                                  <p:childTnLst>
                                    <p:anim calcmode="discrete" valueType="str">
                                      <p:cBhvr>
                                        <p:cTn id="96" dur="1000" fill="hold"/>
                                        <p:tgtEl>
                                          <p:spTgt spid="12"/>
                                        </p:tgtEl>
                                        <p:attrNameLst>
                                          <p:attrName>style.visibility</p:attrName>
                                        </p:attrNameLst>
                                      </p:cBhvr>
                                      <p:tavLst>
                                        <p:tav tm="0">
                                          <p:val>
                                            <p:strVal val="hidden"/>
                                          </p:val>
                                        </p:tav>
                                        <p:tav tm="50000">
                                          <p:val>
                                            <p:strVal val="visible"/>
                                          </p:val>
                                        </p:tav>
                                      </p:tavLst>
                                    </p:anim>
                                  </p:childTnLst>
                                </p:cTn>
                              </p:par>
                              <p:par>
                                <p:cTn id="97" presetID="35" presetClass="emph" presetSubtype="0" repeatCount="3000" fill="hold" nodeType="withEffect">
                                  <p:stCondLst>
                                    <p:cond delay="0"/>
                                  </p:stCondLst>
                                  <p:childTnLst>
                                    <p:anim calcmode="discrete" valueType="str">
                                      <p:cBhvr>
                                        <p:cTn id="98" dur="1000" fill="hold"/>
                                        <p:tgtEl>
                                          <p:spTgt spid="13"/>
                                        </p:tgtEl>
                                        <p:attrNameLst>
                                          <p:attrName>style.visibility</p:attrName>
                                        </p:attrNameLst>
                                      </p:cBhvr>
                                      <p:tavLst>
                                        <p:tav tm="0">
                                          <p:val>
                                            <p:strVal val="hidden"/>
                                          </p:val>
                                        </p:tav>
                                        <p:tav tm="50000">
                                          <p:val>
                                            <p:strVal val="visible"/>
                                          </p:val>
                                        </p:tav>
                                      </p:tavLst>
                                    </p:anim>
                                  </p:childTnLst>
                                </p:cTn>
                              </p:par>
                              <p:par>
                                <p:cTn id="99" presetID="35" presetClass="emph" presetSubtype="0" repeatCount="3000" fill="hold" nodeType="withEffect">
                                  <p:stCondLst>
                                    <p:cond delay="0"/>
                                  </p:stCondLst>
                                  <p:childTnLst>
                                    <p:anim calcmode="discrete" valueType="str">
                                      <p:cBhvr>
                                        <p:cTn id="100" dur="1000" fill="hold"/>
                                        <p:tgtEl>
                                          <p:spTgt spid="21"/>
                                        </p:tgtEl>
                                        <p:attrNameLst>
                                          <p:attrName>style.visibility</p:attrName>
                                        </p:attrNameLst>
                                      </p:cBhvr>
                                      <p:tavLst>
                                        <p:tav tm="0">
                                          <p:val>
                                            <p:strVal val="hidden"/>
                                          </p:val>
                                        </p:tav>
                                        <p:tav tm="50000">
                                          <p:val>
                                            <p:strVal val="visible"/>
                                          </p:val>
                                        </p:tav>
                                      </p:tavLst>
                                    </p:anim>
                                  </p:childTnLst>
                                </p:cTn>
                              </p:par>
                              <p:par>
                                <p:cTn id="101" presetID="35" presetClass="emph" presetSubtype="0" repeatCount="3000" fill="hold" nodeType="withEffect">
                                  <p:stCondLst>
                                    <p:cond delay="0"/>
                                  </p:stCondLst>
                                  <p:childTnLst>
                                    <p:anim calcmode="discrete" valueType="str">
                                      <p:cBhvr>
                                        <p:cTn id="102"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64</a:t>
            </a:fld>
            <a:endParaRPr lang="en-IN"/>
          </a:p>
        </p:txBody>
      </p:sp>
      <p:pic>
        <p:nvPicPr>
          <p:cNvPr id="3" name="Picture 2" descr="Something to consider...health tips"/>
          <p:cNvPicPr>
            <a:picLocks noChangeAspect="1" noChangeArrowheads="1"/>
          </p:cNvPicPr>
          <p:nvPr/>
        </p:nvPicPr>
        <p:blipFill>
          <a:blip r:embed="rId2" cstate="print"/>
          <a:srcRect/>
          <a:stretch>
            <a:fillRect/>
          </a:stretch>
        </p:blipFill>
        <p:spPr bwMode="auto">
          <a:xfrm>
            <a:off x="0" y="0"/>
            <a:ext cx="8546592" cy="6589486"/>
          </a:xfrm>
          <a:prstGeom prst="rect">
            <a:avLst/>
          </a:prstGeom>
          <a:noFill/>
        </p:spPr>
      </p:pic>
      <p:pic>
        <p:nvPicPr>
          <p:cNvPr id="4" name="Picture 2" descr="http://www.hypnobandmiltonkeynes.co.uk/images/weight-loss-3.jpg"/>
          <p:cNvPicPr>
            <a:picLocks noChangeAspect="1" noChangeArrowheads="1"/>
          </p:cNvPicPr>
          <p:nvPr/>
        </p:nvPicPr>
        <p:blipFill>
          <a:blip r:embed="rId3" cstate="print"/>
          <a:srcRect/>
          <a:stretch>
            <a:fillRect/>
          </a:stretch>
        </p:blipFill>
        <p:spPr bwMode="auto">
          <a:xfrm>
            <a:off x="7779657" y="587829"/>
            <a:ext cx="4064001" cy="4933950"/>
          </a:xfrm>
          <a:prstGeom prst="rect">
            <a:avLst/>
          </a:prstGeom>
          <a:noFill/>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4.bp.blogspot.com/-cTq8923QISY/Tc4ovTsQyiI/AAAAAAAAAE8/Kls9-ogVEhE/s1600/wat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16743" y="1109436"/>
            <a:ext cx="2505075" cy="43189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51788" y="46267"/>
            <a:ext cx="12140212" cy="482207"/>
          </a:xfrm>
          <a:prstGeom prst="rect">
            <a:avLst/>
          </a:prstGeom>
          <a:solidFill>
            <a:schemeClr val="accent4">
              <a:lumMod val="75000"/>
            </a:schemeClr>
          </a:solidFill>
          <a:ln>
            <a:noFill/>
          </a:ln>
          <a:effectLst>
            <a:outerShdw blurRad="107950" dist="12700" dir="5400000" algn="ctr">
              <a:srgbClr val="000000"/>
            </a:outerShdw>
            <a:reflection blurRad="6350" stA="50000" endA="300" endPos="55000" dir="5400000" sy="-100000" algn="bl" rotWithShape="0"/>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95088" tIns="47544" rIns="95088" bIns="47544" anchor="ctr">
            <a:sp3d extrusionH="57150">
              <a:bevelT w="38100" h="38100"/>
            </a:sp3d>
          </a:bodyPr>
          <a:lstStyle/>
          <a:p>
            <a:pPr algn="ctr">
              <a:defRPr/>
            </a:pPr>
            <a:endParaRPr lang="en-IN" sz="3700" b="1" dirty="0"/>
          </a:p>
        </p:txBody>
      </p:sp>
      <p:sp>
        <p:nvSpPr>
          <p:cNvPr id="5" name="Title 1"/>
          <p:cNvSpPr txBox="1">
            <a:spLocks/>
          </p:cNvSpPr>
          <p:nvPr/>
        </p:nvSpPr>
        <p:spPr>
          <a:xfrm>
            <a:off x="798270" y="29535"/>
            <a:ext cx="9144000" cy="535531"/>
          </a:xfrm>
          <a:prstGeom prst="rect">
            <a:avLst/>
          </a:prstGeom>
        </p:spPr>
        <p:txBody>
          <a:bodyPr>
            <a:normAutofit/>
          </a:body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dirty="0" smtClean="0">
                <a:ln>
                  <a:noFill/>
                </a:ln>
                <a:solidFill>
                  <a:schemeClr val="bg1"/>
                </a:solidFill>
                <a:effectLst/>
                <a:uLnTx/>
                <a:uFillTx/>
                <a:latin typeface="Arial Rounded MT Bold" pitchFamily="34" charset="0"/>
                <a:ea typeface="+mj-ea"/>
                <a:cs typeface="+mj-cs"/>
              </a:rPr>
              <a:t>Importance of drinking Water</a:t>
            </a:r>
            <a:endParaRPr kumimoji="0" lang="en-US" sz="2800" b="0" i="0" u="none" strike="noStrike" kern="1200" cap="none" spc="0" normalizeH="0" baseline="0" noProof="0" dirty="0">
              <a:ln>
                <a:noFill/>
              </a:ln>
              <a:solidFill>
                <a:schemeClr val="bg1"/>
              </a:solidFill>
              <a:effectLst/>
              <a:uLnTx/>
              <a:uFillTx/>
              <a:latin typeface="Arial Rounded MT Bold" pitchFamily="34" charset="0"/>
              <a:ea typeface="+mj-ea"/>
              <a:cs typeface="+mj-cs"/>
            </a:endParaRPr>
          </a:p>
        </p:txBody>
      </p:sp>
      <p:sp>
        <p:nvSpPr>
          <p:cNvPr id="6" name="TextBox 5"/>
          <p:cNvSpPr txBox="1"/>
          <p:nvPr/>
        </p:nvSpPr>
        <p:spPr>
          <a:xfrm>
            <a:off x="123371" y="1112010"/>
            <a:ext cx="8512633" cy="4031873"/>
          </a:xfrm>
          <a:prstGeom prst="rect">
            <a:avLst/>
          </a:prstGeom>
          <a:noFill/>
        </p:spPr>
        <p:txBody>
          <a:bodyPr wrap="square" rtlCol="0">
            <a:spAutoFit/>
          </a:bodyPr>
          <a:lstStyle/>
          <a:p>
            <a:pPr marL="457200" indent="-457200">
              <a:buFont typeface="Wingdings" pitchFamily="2" charset="2"/>
              <a:buChar char="q"/>
            </a:pPr>
            <a:r>
              <a:rPr lang="en-US" sz="2400" b="1" dirty="0" smtClean="0"/>
              <a:t>2 glasses </a:t>
            </a:r>
            <a:r>
              <a:rPr lang="en-US" sz="2400" dirty="0" smtClean="0"/>
              <a:t>– After waking up; </a:t>
            </a:r>
            <a:r>
              <a:rPr lang="en-US" sz="2400" dirty="0" smtClean="0">
                <a:solidFill>
                  <a:srgbClr val="000099"/>
                </a:solidFill>
              </a:rPr>
              <a:t>activate internal organs.</a:t>
            </a:r>
          </a:p>
          <a:p>
            <a:pPr marL="457200" indent="-457200">
              <a:buFont typeface="Wingdings" pitchFamily="2" charset="2"/>
              <a:buChar char="q"/>
            </a:pPr>
            <a:endParaRPr lang="en-US" sz="2800" dirty="0" smtClean="0">
              <a:solidFill>
                <a:srgbClr val="000099"/>
              </a:solidFill>
            </a:endParaRPr>
          </a:p>
          <a:p>
            <a:pPr marL="457200" indent="-457200">
              <a:buFont typeface="Wingdings" pitchFamily="2" charset="2"/>
              <a:buChar char="q"/>
            </a:pPr>
            <a:r>
              <a:rPr lang="en-US" sz="2400" b="1" dirty="0" smtClean="0"/>
              <a:t>1 glass </a:t>
            </a:r>
            <a:r>
              <a:rPr lang="en-US" sz="2400" dirty="0" smtClean="0"/>
              <a:t>– Before taking bath; </a:t>
            </a:r>
            <a:r>
              <a:rPr lang="en-US" sz="2400" dirty="0" smtClean="0">
                <a:solidFill>
                  <a:srgbClr val="000099"/>
                </a:solidFill>
              </a:rPr>
              <a:t>lowers blood pressure.</a:t>
            </a:r>
          </a:p>
          <a:p>
            <a:pPr marL="457200" indent="-457200">
              <a:buFont typeface="Wingdings" pitchFamily="2" charset="2"/>
              <a:buChar char="q"/>
            </a:pPr>
            <a:endParaRPr lang="en-US" sz="2800" dirty="0" smtClean="0">
              <a:solidFill>
                <a:srgbClr val="000099"/>
              </a:solidFill>
            </a:endParaRPr>
          </a:p>
          <a:p>
            <a:pPr marL="457200" indent="-457200">
              <a:buFont typeface="Wingdings" pitchFamily="2" charset="2"/>
              <a:buChar char="q"/>
            </a:pPr>
            <a:r>
              <a:rPr lang="en-US" sz="2400" b="1" dirty="0" smtClean="0"/>
              <a:t>3 glasses </a:t>
            </a:r>
            <a:r>
              <a:rPr lang="en-US" sz="2400" dirty="0" smtClean="0"/>
              <a:t>– 1 glass 30 minutes before each meal; </a:t>
            </a:r>
            <a:r>
              <a:rPr lang="en-US" sz="2400" dirty="0" smtClean="0">
                <a:solidFill>
                  <a:srgbClr val="000099"/>
                </a:solidFill>
              </a:rPr>
              <a:t>digestion.</a:t>
            </a:r>
          </a:p>
          <a:p>
            <a:pPr marL="457200" indent="-457200">
              <a:buFont typeface="Wingdings" pitchFamily="2" charset="2"/>
              <a:buChar char="q"/>
            </a:pPr>
            <a:endParaRPr lang="en-US" sz="2800" dirty="0" smtClean="0">
              <a:solidFill>
                <a:srgbClr val="000099"/>
              </a:solidFill>
            </a:endParaRPr>
          </a:p>
          <a:p>
            <a:pPr marL="457200" indent="-457200">
              <a:buFont typeface="Wingdings" pitchFamily="2" charset="2"/>
              <a:buChar char="q"/>
            </a:pPr>
            <a:r>
              <a:rPr lang="en-US" sz="2400" b="1" dirty="0" smtClean="0"/>
              <a:t>1 glass </a:t>
            </a:r>
            <a:r>
              <a:rPr lang="en-US" sz="2400" dirty="0" smtClean="0"/>
              <a:t>– before sleep; </a:t>
            </a:r>
            <a:r>
              <a:rPr lang="en-US" sz="2400" dirty="0" smtClean="0">
                <a:solidFill>
                  <a:srgbClr val="000099"/>
                </a:solidFill>
              </a:rPr>
              <a:t>avoid stroke or heart attack.</a:t>
            </a:r>
          </a:p>
          <a:p>
            <a:pPr marL="457200" indent="-457200">
              <a:buFont typeface="Wingdings" pitchFamily="2" charset="2"/>
              <a:buChar char="q"/>
            </a:pPr>
            <a:endParaRPr lang="en-US" sz="2800" dirty="0" smtClean="0">
              <a:solidFill>
                <a:srgbClr val="000099"/>
              </a:solidFill>
            </a:endParaRPr>
          </a:p>
          <a:p>
            <a:pPr marL="457200" indent="-457200">
              <a:buFont typeface="Wingdings" pitchFamily="2" charset="2"/>
              <a:buChar char="q"/>
            </a:pPr>
            <a:r>
              <a:rPr lang="en-US" sz="2400" b="1" dirty="0" smtClean="0"/>
              <a:t>3 to 5 glasses </a:t>
            </a:r>
            <a:r>
              <a:rPr lang="en-US" sz="2400" dirty="0" smtClean="0"/>
              <a:t>– anytime thru out the day; </a:t>
            </a:r>
            <a:r>
              <a:rPr lang="en-US" sz="2400" dirty="0" smtClean="0">
                <a:solidFill>
                  <a:srgbClr val="000099"/>
                </a:solidFill>
              </a:rPr>
              <a:t>to clean body and remove waste.</a:t>
            </a:r>
          </a:p>
        </p:txBody>
      </p:sp>
      <p:sp>
        <p:nvSpPr>
          <p:cNvPr id="7" name="TextBox 6"/>
          <p:cNvSpPr txBox="1"/>
          <p:nvPr/>
        </p:nvSpPr>
        <p:spPr>
          <a:xfrm>
            <a:off x="8617852" y="5575762"/>
            <a:ext cx="3048000" cy="646331"/>
          </a:xfrm>
          <a:prstGeom prst="rect">
            <a:avLst/>
          </a:prstGeom>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r>
              <a:rPr lang="en-US" sz="1800" b="1" dirty="0" smtClean="0"/>
              <a:t>We require 1 liter of water for every 20 kgs of body weight.</a:t>
            </a:r>
            <a:endParaRPr lang="en-US" sz="1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wipe(left)">
                                      <p:cBhvr>
                                        <p:cTn id="12" dur="500"/>
                                        <p:tgtEl>
                                          <p:spTgt spid="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animEffect transition="in" filter="wipe(left)">
                                      <p:cBhvr>
                                        <p:cTn id="17" dur="500"/>
                                        <p:tgtEl>
                                          <p:spTgt spid="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6">
                                            <p:txEl>
                                              <p:pRg st="6" end="6"/>
                                            </p:txEl>
                                          </p:spTgt>
                                        </p:tgtEl>
                                        <p:attrNameLst>
                                          <p:attrName>style.visibility</p:attrName>
                                        </p:attrNameLst>
                                      </p:cBhvr>
                                      <p:to>
                                        <p:strVal val="visible"/>
                                      </p:to>
                                    </p:set>
                                    <p:animEffect transition="in" filter="wipe(left)">
                                      <p:cBhvr>
                                        <p:cTn id="22" dur="500"/>
                                        <p:tgtEl>
                                          <p:spTgt spid="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animEffect transition="in" filter="wipe(left)">
                                      <p:cBhvr>
                                        <p:cTn id="27" dur="500"/>
                                        <p:tgtEl>
                                          <p:spTgt spid="6">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down)">
                                      <p:cBhvr>
                                        <p:cTn id="32" dur="580">
                                          <p:stCondLst>
                                            <p:cond delay="0"/>
                                          </p:stCondLst>
                                        </p:cTn>
                                        <p:tgtEl>
                                          <p:spTgt spid="7"/>
                                        </p:tgtEl>
                                      </p:cBhvr>
                                    </p:animEffect>
                                    <p:anim calcmode="lin" valueType="num">
                                      <p:cBhvr>
                                        <p:cTn id="33"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8" dur="26">
                                          <p:stCondLst>
                                            <p:cond delay="650"/>
                                          </p:stCondLst>
                                        </p:cTn>
                                        <p:tgtEl>
                                          <p:spTgt spid="7"/>
                                        </p:tgtEl>
                                      </p:cBhvr>
                                      <p:to x="100000" y="60000"/>
                                    </p:animScale>
                                    <p:animScale>
                                      <p:cBhvr>
                                        <p:cTn id="39" dur="166" decel="50000">
                                          <p:stCondLst>
                                            <p:cond delay="676"/>
                                          </p:stCondLst>
                                        </p:cTn>
                                        <p:tgtEl>
                                          <p:spTgt spid="7"/>
                                        </p:tgtEl>
                                      </p:cBhvr>
                                      <p:to x="100000" y="100000"/>
                                    </p:animScale>
                                    <p:animScale>
                                      <p:cBhvr>
                                        <p:cTn id="40" dur="26">
                                          <p:stCondLst>
                                            <p:cond delay="1312"/>
                                          </p:stCondLst>
                                        </p:cTn>
                                        <p:tgtEl>
                                          <p:spTgt spid="7"/>
                                        </p:tgtEl>
                                      </p:cBhvr>
                                      <p:to x="100000" y="80000"/>
                                    </p:animScale>
                                    <p:animScale>
                                      <p:cBhvr>
                                        <p:cTn id="41" dur="166" decel="50000">
                                          <p:stCondLst>
                                            <p:cond delay="1338"/>
                                          </p:stCondLst>
                                        </p:cTn>
                                        <p:tgtEl>
                                          <p:spTgt spid="7"/>
                                        </p:tgtEl>
                                      </p:cBhvr>
                                      <p:to x="100000" y="100000"/>
                                    </p:animScale>
                                    <p:animScale>
                                      <p:cBhvr>
                                        <p:cTn id="42" dur="26">
                                          <p:stCondLst>
                                            <p:cond delay="1642"/>
                                          </p:stCondLst>
                                        </p:cTn>
                                        <p:tgtEl>
                                          <p:spTgt spid="7"/>
                                        </p:tgtEl>
                                      </p:cBhvr>
                                      <p:to x="100000" y="90000"/>
                                    </p:animScale>
                                    <p:animScale>
                                      <p:cBhvr>
                                        <p:cTn id="43" dur="166" decel="50000">
                                          <p:stCondLst>
                                            <p:cond delay="1668"/>
                                          </p:stCondLst>
                                        </p:cTn>
                                        <p:tgtEl>
                                          <p:spTgt spid="7"/>
                                        </p:tgtEl>
                                      </p:cBhvr>
                                      <p:to x="100000" y="100000"/>
                                    </p:animScale>
                                    <p:animScale>
                                      <p:cBhvr>
                                        <p:cTn id="44" dur="26">
                                          <p:stCondLst>
                                            <p:cond delay="1808"/>
                                          </p:stCondLst>
                                        </p:cTn>
                                        <p:tgtEl>
                                          <p:spTgt spid="7"/>
                                        </p:tgtEl>
                                      </p:cBhvr>
                                      <p:to x="100000" y="95000"/>
                                    </p:animScale>
                                    <p:animScale>
                                      <p:cBhvr>
                                        <p:cTn id="45"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http://healthierhappierwiser.files.wordpress.com/2011/01/fotolia_17619763_xs.jpg"/>
          <p:cNvPicPr>
            <a:picLocks noChangeAspect="1" noChangeArrowheads="1"/>
          </p:cNvPicPr>
          <p:nvPr/>
        </p:nvPicPr>
        <p:blipFill>
          <a:blip r:embed="rId2" cstate="print"/>
          <a:srcRect/>
          <a:stretch>
            <a:fillRect/>
          </a:stretch>
        </p:blipFill>
        <p:spPr bwMode="auto">
          <a:xfrm>
            <a:off x="7518400" y="-16933"/>
            <a:ext cx="4673600" cy="6874933"/>
          </a:xfrm>
          <a:prstGeom prst="rect">
            <a:avLst/>
          </a:prstGeom>
          <a:noFill/>
          <a:ln w="9525">
            <a:noFill/>
            <a:miter lim="800000"/>
            <a:headEnd/>
            <a:tailEnd/>
          </a:ln>
        </p:spPr>
      </p:pic>
      <p:pic>
        <p:nvPicPr>
          <p:cNvPr id="7170" name="Picture 2" descr="http://myehelps.com/media/catalog/product/f/r/how_toxins_affect_our_health.jpg"/>
          <p:cNvPicPr>
            <a:picLocks noChangeAspect="1" noChangeArrowheads="1"/>
          </p:cNvPicPr>
          <p:nvPr/>
        </p:nvPicPr>
        <p:blipFill>
          <a:blip r:embed="rId3" cstate="print"/>
          <a:srcRect/>
          <a:stretch>
            <a:fillRect/>
          </a:stretch>
        </p:blipFill>
        <p:spPr bwMode="auto">
          <a:xfrm>
            <a:off x="23285" y="-16933"/>
            <a:ext cx="7596716" cy="6874933"/>
          </a:xfrm>
          <a:prstGeom prst="rect">
            <a:avLst/>
          </a:prstGeom>
          <a:noFill/>
          <a:ln w="9525">
            <a:noFill/>
            <a:miter lim="800000"/>
            <a:headEnd/>
            <a:tailEnd/>
          </a:ln>
        </p:spPr>
      </p:pic>
      <p:pic>
        <p:nvPicPr>
          <p:cNvPr id="4" name="Picture 2" descr="D:\Sami Direct\Pictures for PPT\digestive-system-lg[1].jpg"/>
          <p:cNvPicPr>
            <a:picLocks noChangeAspect="1" noChangeArrowheads="1"/>
          </p:cNvPicPr>
          <p:nvPr/>
        </p:nvPicPr>
        <p:blipFill>
          <a:blip r:embed="rId4" cstate="print"/>
          <a:srcRect/>
          <a:stretch>
            <a:fillRect/>
          </a:stretch>
        </p:blipFill>
        <p:spPr bwMode="auto">
          <a:xfrm>
            <a:off x="3071284" y="3835401"/>
            <a:ext cx="1479549" cy="1638300"/>
          </a:xfrm>
          <a:prstGeom prst="rect">
            <a:avLst/>
          </a:prstGeom>
          <a:noFill/>
          <a:ln w="9525">
            <a:noFill/>
            <a:miter lim="800000"/>
            <a:headEnd/>
            <a:tailEnd/>
          </a:ln>
        </p:spPr>
      </p:pic>
      <p:sp>
        <p:nvSpPr>
          <p:cNvPr id="5" name="Rounded Rectangle 4"/>
          <p:cNvSpPr/>
          <p:nvPr/>
        </p:nvSpPr>
        <p:spPr>
          <a:xfrm>
            <a:off x="7219503" y="3530600"/>
            <a:ext cx="5886900" cy="2336800"/>
          </a:xfrm>
          <a:prstGeom prst="roundRect">
            <a:avLst>
              <a:gd name="adj" fmla="val 13272"/>
            </a:avLst>
          </a:prstGeom>
          <a:solidFill>
            <a:schemeClr val="accent2">
              <a:lumMod val="20000"/>
              <a:lumOff val="80000"/>
            </a:schemeClr>
          </a:solidFill>
          <a:ln>
            <a:noFill/>
          </a:ln>
          <a:effectLst>
            <a:outerShdw blurRad="107950" dist="12700" dir="5400000" algn="ctr">
              <a:srgbClr val="000000"/>
            </a:outerShdw>
          </a:effectLst>
          <a:scene3d>
            <a:camera prst="perspectiveContrastingRightFacing"/>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anchor="ctr"/>
          <a:lstStyle/>
          <a:p>
            <a:pPr marL="457189" indent="-457189" algn="just" eaLnBrk="0" hangingPunct="0">
              <a:lnSpc>
                <a:spcPct val="90000"/>
              </a:lnSpc>
              <a:spcBef>
                <a:spcPct val="20000"/>
              </a:spcBef>
              <a:buFontTx/>
              <a:buChar char="•"/>
              <a:defRPr/>
            </a:pPr>
            <a:r>
              <a:rPr lang="en-US" dirty="0">
                <a:solidFill>
                  <a:schemeClr val="tx1"/>
                </a:solidFill>
              </a:rPr>
              <a:t>According to the Royal Society of Medicine (England) more than </a:t>
            </a:r>
            <a:r>
              <a:rPr lang="en-US" sz="3200" dirty="0">
                <a:solidFill>
                  <a:schemeClr val="tx1"/>
                </a:solidFill>
              </a:rPr>
              <a:t>65% </a:t>
            </a:r>
            <a:r>
              <a:rPr lang="en-US" dirty="0">
                <a:solidFill>
                  <a:schemeClr val="tx1"/>
                </a:solidFill>
              </a:rPr>
              <a:t>of different health problems are caused by</a:t>
            </a:r>
            <a:r>
              <a:rPr lang="en-US" sz="3200" dirty="0">
                <a:solidFill>
                  <a:schemeClr val="tx1"/>
                </a:solidFill>
              </a:rPr>
              <a:t> </a:t>
            </a:r>
            <a:r>
              <a:rPr lang="en-US" sz="3200" b="1" dirty="0">
                <a:solidFill>
                  <a:schemeClr val="tx1"/>
                </a:solidFill>
              </a:rPr>
              <a:t>TOXIC COLONS</a:t>
            </a:r>
            <a:endParaRPr lang="en-IN" b="1" dirty="0">
              <a:solidFill>
                <a:schemeClr val="tx1"/>
              </a:solidFill>
            </a:endParaRPr>
          </a:p>
        </p:txBody>
      </p:sp>
      <p:pic>
        <p:nvPicPr>
          <p:cNvPr id="6" name="Picture 2" descr="http://www.dightonrock.com/explanationwhywegainweight_files/image002.jpg"/>
          <p:cNvPicPr>
            <a:picLocks noChangeAspect="1" noChangeArrowheads="1"/>
          </p:cNvPicPr>
          <p:nvPr/>
        </p:nvPicPr>
        <p:blipFill>
          <a:blip r:embed="rId5" cstate="print"/>
          <a:srcRect/>
          <a:stretch>
            <a:fillRect/>
          </a:stretch>
        </p:blipFill>
        <p:spPr bwMode="auto">
          <a:xfrm>
            <a:off x="7620000" y="0"/>
            <a:ext cx="4572000" cy="6858000"/>
          </a:xfrm>
          <a:prstGeom prst="rect">
            <a:avLst/>
          </a:prstGeom>
          <a:noFill/>
          <a:ln w="9525">
            <a:noFill/>
            <a:miter lim="800000"/>
            <a:headEnd/>
            <a:tailEnd/>
          </a:ln>
        </p:spPr>
      </p:pic>
      <p:pic>
        <p:nvPicPr>
          <p:cNvPr id="268289" name="Picture 1"/>
          <p:cNvPicPr>
            <a:picLocks noChangeAspect="1" noChangeArrowheads="1"/>
          </p:cNvPicPr>
          <p:nvPr/>
        </p:nvPicPr>
        <p:blipFill>
          <a:blip r:embed="rId6" cstate="print"/>
          <a:srcRect/>
          <a:stretch>
            <a:fillRect/>
          </a:stretch>
        </p:blipFill>
        <p:spPr bwMode="auto">
          <a:xfrm>
            <a:off x="10314517" y="584200"/>
            <a:ext cx="1877483" cy="58928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edge">
                                      <p:cBhvr>
                                        <p:cTn id="7" dur="1000"/>
                                        <p:tgtEl>
                                          <p:spTgt spid="7170"/>
                                        </p:tgtEl>
                                      </p:cBhvr>
                                    </p:animEffect>
                                  </p:childTnLst>
                                </p:cTn>
                              </p:par>
                              <p:par>
                                <p:cTn id="8" presetID="9"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dissolv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1000" fill="hold"/>
                                        <p:tgtEl>
                                          <p:spTgt spid="4"/>
                                        </p:tgtEl>
                                        <p:attrNameLst>
                                          <p:attrName>ppt_w</p:attrName>
                                        </p:attrNameLst>
                                      </p:cBhvr>
                                      <p:tavLst>
                                        <p:tav tm="0">
                                          <p:val>
                                            <p:fltVal val="0"/>
                                          </p:val>
                                        </p:tav>
                                        <p:tav tm="100000">
                                          <p:val>
                                            <p:strVal val="#ppt_w"/>
                                          </p:val>
                                        </p:tav>
                                      </p:tavLst>
                                    </p:anim>
                                    <p:anim calcmode="lin" valueType="num">
                                      <p:cBhvr>
                                        <p:cTn id="16" dur="1000" fill="hold"/>
                                        <p:tgtEl>
                                          <p:spTgt spid="4"/>
                                        </p:tgtEl>
                                        <p:attrNameLst>
                                          <p:attrName>ppt_h</p:attrName>
                                        </p:attrNameLst>
                                      </p:cBhvr>
                                      <p:tavLst>
                                        <p:tav tm="0">
                                          <p:val>
                                            <p:fltVal val="0"/>
                                          </p:val>
                                        </p:tav>
                                        <p:tav tm="100000">
                                          <p:val>
                                            <p:strVal val="#ppt_h"/>
                                          </p:val>
                                        </p:tav>
                                      </p:tavLst>
                                    </p:anim>
                                  </p:childTnLst>
                                </p:cTn>
                              </p:par>
                              <p:par>
                                <p:cTn id="17" presetID="12" presetClass="entr" presetSubtype="2"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slide(fromRight)">
                                      <p:cBhvr>
                                        <p:cTn id="19" dur="10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Bottom)">
                                      <p:cBhvr>
                                        <p:cTn id="24" dur="500"/>
                                        <p:tgtEl>
                                          <p:spTgt spid="6"/>
                                        </p:tgtEl>
                                      </p:cBhvr>
                                    </p:animEffect>
                                  </p:childTnLst>
                                </p:cTn>
                              </p:par>
                              <p:par>
                                <p:cTn id="25" presetID="22" presetClass="entr" presetSubtype="2" fill="hold" nodeType="withEffect">
                                  <p:stCondLst>
                                    <p:cond delay="0"/>
                                  </p:stCondLst>
                                  <p:childTnLst>
                                    <p:set>
                                      <p:cBhvr>
                                        <p:cTn id="26" dur="1" fill="hold">
                                          <p:stCondLst>
                                            <p:cond delay="0"/>
                                          </p:stCondLst>
                                        </p:cTn>
                                        <p:tgtEl>
                                          <p:spTgt spid="268289"/>
                                        </p:tgtEl>
                                        <p:attrNameLst>
                                          <p:attrName>style.visibility</p:attrName>
                                        </p:attrNameLst>
                                      </p:cBhvr>
                                      <p:to>
                                        <p:strVal val="visible"/>
                                      </p:to>
                                    </p:set>
                                    <p:animEffect transition="in" filter="wipe(right)">
                                      <p:cBhvr>
                                        <p:cTn id="27" dur="500"/>
                                        <p:tgtEl>
                                          <p:spTgt spid="2682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85A5F895-E80C-4F0A-89F5-1D1C47CE5155}" type="slidenum">
              <a:rPr lang="en-IN" smtClean="0"/>
              <a:pPr/>
              <a:t>67</a:t>
            </a:fld>
            <a:endParaRPr lang="en-IN"/>
          </a:p>
        </p:txBody>
      </p:sp>
      <p:pic>
        <p:nvPicPr>
          <p:cNvPr id="5122" name="Picture 2"/>
          <p:cNvPicPr>
            <a:picLocks noChangeAspect="1" noChangeArrowheads="1"/>
          </p:cNvPicPr>
          <p:nvPr/>
        </p:nvPicPr>
        <p:blipFill>
          <a:blip r:embed="rId2" cstate="print"/>
          <a:srcRect/>
          <a:stretch>
            <a:fillRect/>
          </a:stretch>
        </p:blipFill>
        <p:spPr bwMode="auto">
          <a:xfrm>
            <a:off x="0" y="0"/>
            <a:ext cx="12192000" cy="65894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1863" y="-1845"/>
            <a:ext cx="9204123" cy="1015663"/>
          </a:xfrm>
          <a:prstGeom prst="rect">
            <a:avLst/>
          </a:prstGeom>
        </p:spPr>
        <p:txBody>
          <a:bodyPr wrap="none">
            <a:spAutoFit/>
          </a:bodyPr>
          <a:lstStyle/>
          <a:p>
            <a:r>
              <a:rPr lang="en-GB" sz="3600" b="1" dirty="0" smtClean="0">
                <a:ln>
                  <a:solidFill>
                    <a:schemeClr val="tx1">
                      <a:lumMod val="95000"/>
                      <a:lumOff val="5000"/>
                    </a:schemeClr>
                  </a:solidFill>
                </a:ln>
                <a:solidFill>
                  <a:srgbClr val="FF0000"/>
                </a:solidFill>
              </a:rPr>
              <a:t>Demand Vs Supply is low - </a:t>
            </a:r>
            <a:r>
              <a:rPr lang="en-GB" sz="3600" b="1" dirty="0">
                <a:ln>
                  <a:solidFill>
                    <a:schemeClr val="tx1">
                      <a:lumMod val="95000"/>
                      <a:lumOff val="5000"/>
                    </a:schemeClr>
                  </a:solidFill>
                </a:ln>
                <a:solidFill>
                  <a:srgbClr val="FF0000"/>
                </a:solidFill>
              </a:rPr>
              <a:t>LACK OF </a:t>
            </a:r>
            <a:r>
              <a:rPr lang="en-GB" sz="3600" b="1" dirty="0" smtClean="0">
                <a:ln>
                  <a:solidFill>
                    <a:schemeClr val="tx1">
                      <a:lumMod val="95000"/>
                      <a:lumOff val="5000"/>
                    </a:schemeClr>
                  </a:solidFill>
                </a:ln>
                <a:solidFill>
                  <a:srgbClr val="FF0000"/>
                </a:solidFill>
              </a:rPr>
              <a:t>NUTRIENTS</a:t>
            </a:r>
          </a:p>
          <a:p>
            <a:r>
              <a:rPr lang="en-GB" sz="2400" i="1" dirty="0" smtClean="0">
                <a:ln>
                  <a:solidFill>
                    <a:schemeClr val="tx1">
                      <a:lumMod val="95000"/>
                      <a:lumOff val="5000"/>
                    </a:schemeClr>
                  </a:solidFill>
                </a:ln>
                <a:solidFill>
                  <a:schemeClr val="accent5">
                    <a:lumMod val="50000"/>
                  </a:schemeClr>
                </a:solidFill>
              </a:rPr>
              <a:t>                Your body don’t get the right nutrients from today’s diet ; </a:t>
            </a:r>
          </a:p>
        </p:txBody>
      </p:sp>
      <p:sp>
        <p:nvSpPr>
          <p:cNvPr id="4" name="Rectangle 3"/>
          <p:cNvSpPr/>
          <p:nvPr/>
        </p:nvSpPr>
        <p:spPr>
          <a:xfrm>
            <a:off x="3751343" y="1273695"/>
            <a:ext cx="8327923" cy="4739759"/>
          </a:xfrm>
          <a:prstGeom prst="rect">
            <a:avLst/>
          </a:prstGeom>
        </p:spPr>
        <p:txBody>
          <a:bodyPr wrap="square">
            <a:spAutoFit/>
          </a:bodyPr>
          <a:lstStyle/>
          <a:p>
            <a:pPr marL="285750" indent="-285750">
              <a:buFont typeface="Wingdings" pitchFamily="2" charset="2"/>
              <a:buChar char="Ø"/>
            </a:pPr>
            <a:r>
              <a:rPr lang="en-GB" sz="2400" dirty="0" smtClean="0">
                <a:ln>
                  <a:solidFill>
                    <a:schemeClr val="tx1">
                      <a:lumMod val="95000"/>
                      <a:lumOff val="5000"/>
                    </a:schemeClr>
                  </a:solidFill>
                </a:ln>
                <a:solidFill>
                  <a:schemeClr val="accent5">
                    <a:lumMod val="50000"/>
                  </a:schemeClr>
                </a:solidFill>
              </a:rPr>
              <a:t>Low Nutrient levels in soil</a:t>
            </a:r>
          </a:p>
          <a:p>
            <a:endParaRPr lang="en-GB" sz="2400" dirty="0">
              <a:ln>
                <a:solidFill>
                  <a:schemeClr val="tx1">
                    <a:lumMod val="95000"/>
                    <a:lumOff val="5000"/>
                  </a:schemeClr>
                </a:solidFill>
              </a:ln>
              <a:solidFill>
                <a:schemeClr val="accent5">
                  <a:lumMod val="50000"/>
                </a:schemeClr>
              </a:solidFill>
            </a:endParaRPr>
          </a:p>
          <a:p>
            <a:pPr marL="285750" indent="-285750">
              <a:buFont typeface="Wingdings" pitchFamily="2" charset="2"/>
              <a:buChar char="Ø"/>
            </a:pPr>
            <a:r>
              <a:rPr lang="en-GB" sz="2400" dirty="0" smtClean="0">
                <a:ln>
                  <a:solidFill>
                    <a:schemeClr val="tx1">
                      <a:lumMod val="95000"/>
                      <a:lumOff val="5000"/>
                    </a:schemeClr>
                  </a:solidFill>
                </a:ln>
                <a:solidFill>
                  <a:schemeClr val="accent5">
                    <a:lumMod val="50000"/>
                  </a:schemeClr>
                </a:solidFill>
              </a:rPr>
              <a:t>Genetically modified crops</a:t>
            </a:r>
          </a:p>
          <a:p>
            <a:pPr marL="285750" indent="-285750">
              <a:buFont typeface="Arial" pitchFamily="34" charset="0"/>
              <a:buChar char="•"/>
            </a:pPr>
            <a:r>
              <a:rPr lang="en-IN" sz="1400" b="1" i="1" dirty="0" smtClean="0">
                <a:solidFill>
                  <a:srgbClr val="FF0000"/>
                </a:solidFill>
                <a:latin typeface="Times" pitchFamily="18" charset="0"/>
              </a:rPr>
              <a:t>Toxic </a:t>
            </a:r>
            <a:r>
              <a:rPr lang="en-IN" sz="1400" b="1" i="1" dirty="0">
                <a:solidFill>
                  <a:srgbClr val="FF0000"/>
                </a:solidFill>
                <a:latin typeface="Times" pitchFamily="18" charset="0"/>
              </a:rPr>
              <a:t>pesticides </a:t>
            </a:r>
            <a:r>
              <a:rPr lang="en-IN" sz="1400" i="1" dirty="0">
                <a:latin typeface="Times" pitchFamily="18" charset="0"/>
              </a:rPr>
              <a:t>from GM food crops found in unborn </a:t>
            </a:r>
            <a:r>
              <a:rPr lang="en-IN" sz="1400" i="1" dirty="0" smtClean="0">
                <a:latin typeface="Times" pitchFamily="18" charset="0"/>
              </a:rPr>
              <a:t>babies. Toxic </a:t>
            </a:r>
            <a:r>
              <a:rPr lang="en-IN" sz="1400" i="1" dirty="0">
                <a:latin typeface="Times" pitchFamily="18" charset="0"/>
              </a:rPr>
              <a:t>pesticides which are implanted into genetically modified food crops have lodged in the </a:t>
            </a:r>
            <a:r>
              <a:rPr lang="en-IN" sz="1400" b="1" i="1" dirty="0">
                <a:solidFill>
                  <a:srgbClr val="FF0000"/>
                </a:solidFill>
                <a:latin typeface="Times" pitchFamily="18" charset="0"/>
              </a:rPr>
              <a:t>blood of pregnant women </a:t>
            </a:r>
            <a:r>
              <a:rPr lang="en-IN" sz="1400" i="1" dirty="0">
                <a:latin typeface="Times" pitchFamily="18" charset="0"/>
              </a:rPr>
              <a:t>and their unborn babies, research shows</a:t>
            </a:r>
            <a:r>
              <a:rPr lang="en-IN" sz="1600" i="1" dirty="0" smtClean="0">
                <a:latin typeface="Times" pitchFamily="18" charset="0"/>
              </a:rPr>
              <a:t>. - </a:t>
            </a:r>
            <a:r>
              <a:rPr lang="en-IN" sz="1400" i="1" dirty="0" smtClean="0">
                <a:latin typeface="Times" pitchFamily="18" charset="0"/>
              </a:rPr>
              <a:t>(</a:t>
            </a:r>
            <a:r>
              <a:rPr lang="en-IN" sz="1400" i="1" dirty="0">
                <a:latin typeface="Times" pitchFamily="18" charset="0"/>
              </a:rPr>
              <a:t>Times of </a:t>
            </a:r>
            <a:r>
              <a:rPr lang="en-IN" sz="1400" i="1" dirty="0" smtClean="0">
                <a:latin typeface="Times" pitchFamily="18" charset="0"/>
              </a:rPr>
              <a:t>India)</a:t>
            </a:r>
            <a:endParaRPr lang="en-IN" sz="1400" i="1" dirty="0">
              <a:latin typeface="Times" pitchFamily="18" charset="0"/>
            </a:endParaRPr>
          </a:p>
          <a:p>
            <a:endParaRPr lang="en-GB" sz="2400" dirty="0" smtClean="0">
              <a:ln>
                <a:solidFill>
                  <a:schemeClr val="tx1">
                    <a:lumMod val="95000"/>
                    <a:lumOff val="5000"/>
                  </a:schemeClr>
                </a:solidFill>
              </a:ln>
              <a:solidFill>
                <a:schemeClr val="accent5">
                  <a:lumMod val="50000"/>
                </a:schemeClr>
              </a:solidFill>
            </a:endParaRPr>
          </a:p>
          <a:p>
            <a:pPr marL="285750" indent="-285750">
              <a:buFont typeface="Wingdings" pitchFamily="2" charset="2"/>
              <a:buChar char="Ø"/>
            </a:pPr>
            <a:r>
              <a:rPr lang="en-GB" sz="2400" dirty="0" smtClean="0">
                <a:ln>
                  <a:solidFill>
                    <a:schemeClr val="tx1">
                      <a:lumMod val="95000"/>
                      <a:lumOff val="5000"/>
                    </a:schemeClr>
                  </a:solidFill>
                </a:ln>
                <a:solidFill>
                  <a:schemeClr val="accent5">
                    <a:lumMod val="50000"/>
                  </a:schemeClr>
                </a:solidFill>
              </a:rPr>
              <a:t>Storage &amp; Transport</a:t>
            </a:r>
          </a:p>
          <a:p>
            <a:pPr marL="285750" indent="-285750">
              <a:buFont typeface="Arial" pitchFamily="34" charset="0"/>
              <a:buChar char="•"/>
            </a:pPr>
            <a:r>
              <a:rPr lang="en-IN" sz="1400" i="1" dirty="0">
                <a:latin typeface="Times" pitchFamily="18" charset="0"/>
              </a:rPr>
              <a:t>Fruit and vegetables travel thousands of miles to reach supermarkets</a:t>
            </a:r>
            <a:r>
              <a:rPr lang="en-IN" sz="1400" i="1" dirty="0" smtClean="0">
                <a:latin typeface="Times" pitchFamily="18" charset="0"/>
              </a:rPr>
              <a:t>.</a:t>
            </a:r>
            <a:endParaRPr lang="en-IN" sz="1400" i="1" dirty="0">
              <a:latin typeface="Times" pitchFamily="18" charset="0"/>
            </a:endParaRPr>
          </a:p>
          <a:p>
            <a:pPr marL="285750" indent="-285750">
              <a:buFont typeface="Arial" pitchFamily="34" charset="0"/>
              <a:buChar char="•"/>
            </a:pPr>
            <a:r>
              <a:rPr lang="en-IN" sz="1400" i="1" dirty="0">
                <a:latin typeface="Times" pitchFamily="18" charset="0"/>
              </a:rPr>
              <a:t>Food that we assume is fresh and nutritious is often quite the </a:t>
            </a:r>
            <a:r>
              <a:rPr lang="en-IN" sz="1400" i="1" dirty="0" smtClean="0">
                <a:latin typeface="Times" pitchFamily="18" charset="0"/>
              </a:rPr>
              <a:t>reverse.</a:t>
            </a:r>
          </a:p>
          <a:p>
            <a:pPr marL="285750" indent="-285750">
              <a:buFont typeface="Arial" pitchFamily="34" charset="0"/>
              <a:buChar char="•"/>
            </a:pPr>
            <a:r>
              <a:rPr lang="en-IN" sz="1400" i="1" dirty="0" smtClean="0">
                <a:latin typeface="Times" pitchFamily="18" charset="0"/>
              </a:rPr>
              <a:t>Ex:Spinach </a:t>
            </a:r>
            <a:r>
              <a:rPr lang="en-IN" sz="1400" i="1" dirty="0">
                <a:latin typeface="Times" pitchFamily="18" charset="0"/>
              </a:rPr>
              <a:t>stored at room temperature </a:t>
            </a:r>
            <a:r>
              <a:rPr lang="en-IN" sz="1400" b="1" i="1" dirty="0">
                <a:solidFill>
                  <a:srgbClr val="FF0000"/>
                </a:solidFill>
                <a:latin typeface="Times" pitchFamily="18" charset="0"/>
              </a:rPr>
              <a:t>loses between 50 and 90 percent </a:t>
            </a:r>
            <a:r>
              <a:rPr lang="en-IN" sz="1400" i="1" dirty="0">
                <a:latin typeface="Times" pitchFamily="18" charset="0"/>
              </a:rPr>
              <a:t>of its vitamin C within 24 </a:t>
            </a:r>
            <a:r>
              <a:rPr lang="en-IN" sz="1400" i="1" dirty="0" smtClean="0">
                <a:latin typeface="Times" pitchFamily="18" charset="0"/>
              </a:rPr>
              <a:t>hours of being </a:t>
            </a:r>
            <a:r>
              <a:rPr lang="en-IN" sz="1400" i="1" dirty="0">
                <a:latin typeface="Times" pitchFamily="18" charset="0"/>
              </a:rPr>
              <a:t>picked</a:t>
            </a:r>
            <a:r>
              <a:rPr lang="en-IN" sz="2000" i="1" dirty="0">
                <a:latin typeface="Times" pitchFamily="18" charset="0"/>
              </a:rPr>
              <a:t>.</a:t>
            </a:r>
          </a:p>
          <a:p>
            <a:pPr marL="285750" indent="-285750">
              <a:buFont typeface="Wingdings" pitchFamily="2" charset="2"/>
              <a:buChar char="Ø"/>
            </a:pPr>
            <a:endParaRPr lang="en-GB" sz="2400" dirty="0">
              <a:ln>
                <a:solidFill>
                  <a:schemeClr val="tx1">
                    <a:lumMod val="95000"/>
                    <a:lumOff val="5000"/>
                  </a:schemeClr>
                </a:solidFill>
              </a:ln>
              <a:solidFill>
                <a:schemeClr val="accent5">
                  <a:lumMod val="50000"/>
                </a:schemeClr>
              </a:solidFill>
            </a:endParaRPr>
          </a:p>
          <a:p>
            <a:pPr marL="285750" indent="-285750">
              <a:buFont typeface="Wingdings" pitchFamily="2" charset="2"/>
              <a:buChar char="Ø"/>
            </a:pPr>
            <a:r>
              <a:rPr lang="en-GB" sz="2400" dirty="0" smtClean="0">
                <a:ln>
                  <a:solidFill>
                    <a:schemeClr val="tx1">
                      <a:lumMod val="95000"/>
                      <a:lumOff val="5000"/>
                    </a:schemeClr>
                  </a:solidFill>
                </a:ln>
                <a:solidFill>
                  <a:schemeClr val="accent5">
                    <a:lumMod val="50000"/>
                  </a:schemeClr>
                </a:solidFill>
              </a:rPr>
              <a:t>Cooking Method</a:t>
            </a:r>
          </a:p>
          <a:p>
            <a:pPr marL="285750" indent="-285750">
              <a:buFont typeface="Arial" pitchFamily="34" charset="0"/>
              <a:buChar char="•"/>
            </a:pPr>
            <a:r>
              <a:rPr lang="en-IN" sz="1400" i="1" dirty="0">
                <a:latin typeface="Times" pitchFamily="18" charset="0"/>
              </a:rPr>
              <a:t>Cooking veggies for a long period of time, or at a high temperature </a:t>
            </a:r>
            <a:r>
              <a:rPr lang="en-IN" sz="1400" b="1" i="1" dirty="0">
                <a:solidFill>
                  <a:srgbClr val="FF0000"/>
                </a:solidFill>
                <a:latin typeface="Times" pitchFamily="18" charset="0"/>
              </a:rPr>
              <a:t>can destroy the nutrients</a:t>
            </a:r>
            <a:r>
              <a:rPr lang="en-IN" sz="1400" i="1" dirty="0">
                <a:latin typeface="Times" pitchFamily="18" charset="0"/>
              </a:rPr>
              <a:t>, including those in the liquid</a:t>
            </a:r>
            <a:endParaRPr lang="en-GB" sz="1400" i="1" dirty="0">
              <a:ln>
                <a:solidFill>
                  <a:schemeClr val="tx1">
                    <a:lumMod val="95000"/>
                    <a:lumOff val="5000"/>
                  </a:schemeClr>
                </a:solidFill>
              </a:ln>
              <a:solidFill>
                <a:schemeClr val="accent5">
                  <a:lumMod val="50000"/>
                </a:schemeClr>
              </a:solidFill>
              <a:latin typeface="Times" pitchFamily="18" charset="0"/>
            </a:endParaRPr>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6678" y="1355319"/>
            <a:ext cx="2114195" cy="154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727" y="3335969"/>
            <a:ext cx="2023198" cy="134634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94087" y="5134736"/>
            <a:ext cx="1006561" cy="1245366"/>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860" y="5134736"/>
            <a:ext cx="1055787" cy="1241012"/>
          </a:xfrm>
          <a:prstGeom prst="rect">
            <a:avLst/>
          </a:prstGeom>
        </p:spPr>
      </p:pic>
    </p:spTree>
    <p:extLst>
      <p:ext uri="{BB962C8B-B14F-4D97-AF65-F5344CB8AC3E}">
        <p14:creationId xmlns:p14="http://schemas.microsoft.com/office/powerpoint/2010/main" val="27047521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1.bp.blogspot.com/_VA0H6DVnESU/THHqViPngBI/AAAAAAAABV4/OgiQ1ThmWZk/s1600/Tomato+Plant.jpg"/>
          <p:cNvPicPr>
            <a:picLocks noChangeAspect="1" noChangeArrowheads="1"/>
          </p:cNvPicPr>
          <p:nvPr/>
        </p:nvPicPr>
        <p:blipFill>
          <a:blip r:embed="rId2" cstate="print"/>
          <a:srcRect/>
          <a:stretch>
            <a:fillRect/>
          </a:stretch>
        </p:blipFill>
        <p:spPr bwMode="auto">
          <a:xfrm>
            <a:off x="3179064" y="1353312"/>
            <a:ext cx="2946456" cy="4974336"/>
          </a:xfrm>
          <a:prstGeom prst="rect">
            <a:avLst/>
          </a:prstGeom>
          <a:noFill/>
        </p:spPr>
      </p:pic>
      <p:pic>
        <p:nvPicPr>
          <p:cNvPr id="6" name="Picture 4" descr="http://info.ncagr.com/blog/wp-content/uploads/plant1mod_sm.jpg"/>
          <p:cNvPicPr>
            <a:picLocks noChangeAspect="1" noChangeArrowheads="1"/>
          </p:cNvPicPr>
          <p:nvPr/>
        </p:nvPicPr>
        <p:blipFill>
          <a:blip r:embed="rId3" cstate="print"/>
          <a:srcRect/>
          <a:stretch>
            <a:fillRect/>
          </a:stretch>
        </p:blipFill>
        <p:spPr bwMode="auto">
          <a:xfrm>
            <a:off x="131064" y="1365504"/>
            <a:ext cx="2895600" cy="4986528"/>
          </a:xfrm>
          <a:prstGeom prst="rect">
            <a:avLst/>
          </a:prstGeom>
          <a:noFill/>
        </p:spPr>
      </p:pic>
      <p:pic>
        <p:nvPicPr>
          <p:cNvPr id="7" name="Picture 6" descr="http://www.tribuneindia.com/2010/20100617/pun2.jpg"/>
          <p:cNvPicPr>
            <a:picLocks noChangeAspect="1" noChangeArrowheads="1"/>
          </p:cNvPicPr>
          <p:nvPr/>
        </p:nvPicPr>
        <p:blipFill>
          <a:blip r:embed="rId4" cstate="print"/>
          <a:srcRect/>
          <a:stretch>
            <a:fillRect/>
          </a:stretch>
        </p:blipFill>
        <p:spPr bwMode="auto">
          <a:xfrm>
            <a:off x="6227064" y="1364742"/>
            <a:ext cx="2667000" cy="4962906"/>
          </a:xfrm>
          <a:prstGeom prst="rect">
            <a:avLst/>
          </a:prstGeom>
          <a:noFill/>
        </p:spPr>
      </p:pic>
      <p:sp>
        <p:nvSpPr>
          <p:cNvPr id="8" name="TextBox 7"/>
          <p:cNvSpPr txBox="1"/>
          <p:nvPr/>
        </p:nvSpPr>
        <p:spPr>
          <a:xfrm>
            <a:off x="54864" y="234486"/>
            <a:ext cx="2971800" cy="954107"/>
          </a:xfrm>
          <a:prstGeom prst="rect">
            <a:avLst/>
          </a:prstGeom>
          <a:noFill/>
        </p:spPr>
        <p:txBody>
          <a:bodyPr wrap="square" rtlCol="0">
            <a:spAutoFit/>
          </a:bodyPr>
          <a:lstStyle/>
          <a:p>
            <a:pPr algn="ctr"/>
            <a:r>
              <a:rPr lang="en-US" sz="2400" b="1" dirty="0" smtClean="0"/>
              <a:t>In the </a:t>
            </a:r>
            <a:r>
              <a:rPr lang="en-US" sz="2800" b="1" dirty="0" smtClean="0">
                <a:solidFill>
                  <a:srgbClr val="008000"/>
                </a:solidFill>
              </a:rPr>
              <a:t>PAST</a:t>
            </a:r>
            <a:r>
              <a:rPr lang="en-US" sz="2800" b="1" dirty="0" smtClean="0"/>
              <a:t> </a:t>
            </a:r>
          </a:p>
          <a:p>
            <a:pPr algn="ctr"/>
            <a:r>
              <a:rPr lang="en-US" sz="2400" b="1" dirty="0" smtClean="0"/>
              <a:t>food was </a:t>
            </a:r>
            <a:r>
              <a:rPr lang="en-US" sz="2800" b="1" dirty="0" smtClean="0">
                <a:solidFill>
                  <a:srgbClr val="008000"/>
                </a:solidFill>
              </a:rPr>
              <a:t>GROWN</a:t>
            </a:r>
            <a:endParaRPr lang="en-US" sz="2800" b="1" dirty="0">
              <a:solidFill>
                <a:srgbClr val="008000"/>
              </a:solidFill>
            </a:endParaRPr>
          </a:p>
        </p:txBody>
      </p:sp>
      <p:sp>
        <p:nvSpPr>
          <p:cNvPr id="9" name="TextBox 8"/>
          <p:cNvSpPr txBox="1"/>
          <p:nvPr/>
        </p:nvSpPr>
        <p:spPr>
          <a:xfrm>
            <a:off x="3095939" y="217661"/>
            <a:ext cx="2971800" cy="954107"/>
          </a:xfrm>
          <a:prstGeom prst="rect">
            <a:avLst/>
          </a:prstGeom>
          <a:noFill/>
        </p:spPr>
        <p:txBody>
          <a:bodyPr wrap="square" rtlCol="0">
            <a:spAutoFit/>
          </a:bodyPr>
          <a:lstStyle/>
          <a:p>
            <a:pPr algn="ctr"/>
            <a:r>
              <a:rPr lang="en-US" sz="2800" b="1" dirty="0" smtClean="0">
                <a:solidFill>
                  <a:srgbClr val="FF0000"/>
                </a:solidFill>
              </a:rPr>
              <a:t>TODAY </a:t>
            </a:r>
            <a:r>
              <a:rPr lang="en-US" sz="2400" b="1" dirty="0" smtClean="0"/>
              <a:t>food is </a:t>
            </a:r>
            <a:r>
              <a:rPr lang="en-US" sz="2800" b="1" u="sng" dirty="0" smtClean="0">
                <a:solidFill>
                  <a:srgbClr val="FF0000"/>
                </a:solidFill>
              </a:rPr>
              <a:t>MANUFACTURED</a:t>
            </a:r>
            <a:endParaRPr lang="en-US" sz="2800" b="1" u="sng" dirty="0">
              <a:solidFill>
                <a:srgbClr val="FF0000"/>
              </a:solidFill>
            </a:endParaRPr>
          </a:p>
        </p:txBody>
      </p:sp>
      <p:sp>
        <p:nvSpPr>
          <p:cNvPr id="10" name="TextBox 9"/>
          <p:cNvSpPr txBox="1"/>
          <p:nvPr/>
        </p:nvSpPr>
        <p:spPr>
          <a:xfrm>
            <a:off x="5922264" y="305146"/>
            <a:ext cx="3124200" cy="830997"/>
          </a:xfrm>
          <a:prstGeom prst="rect">
            <a:avLst/>
          </a:prstGeom>
          <a:noFill/>
        </p:spPr>
        <p:txBody>
          <a:bodyPr wrap="square" rtlCol="0">
            <a:spAutoFit/>
          </a:bodyPr>
          <a:lstStyle/>
          <a:p>
            <a:pPr algn="ctr"/>
            <a:r>
              <a:rPr lang="en-US" sz="2400" b="1" dirty="0" smtClean="0">
                <a:solidFill>
                  <a:srgbClr val="FF0000"/>
                </a:solidFill>
              </a:rPr>
              <a:t>UNETHICAL PRACTICES </a:t>
            </a:r>
          </a:p>
          <a:p>
            <a:pPr algn="ctr"/>
            <a:r>
              <a:rPr lang="en-US" sz="2400" b="1" dirty="0" smtClean="0"/>
              <a:t>to increase output.</a:t>
            </a:r>
            <a:endParaRPr lang="en-US" sz="2400" b="1" dirty="0"/>
          </a:p>
        </p:txBody>
      </p:sp>
      <p:pic>
        <p:nvPicPr>
          <p:cNvPr id="11" name="Picture 2" descr="http://www.harboursidefitness.com.au/content/harbourside/assets/BlogPhoto/apples.jpeg"/>
          <p:cNvPicPr>
            <a:picLocks noChangeAspect="1" noChangeArrowheads="1"/>
          </p:cNvPicPr>
          <p:nvPr/>
        </p:nvPicPr>
        <p:blipFill>
          <a:blip r:embed="rId5" cstate="print"/>
          <a:srcRect/>
          <a:stretch>
            <a:fillRect/>
          </a:stretch>
        </p:blipFill>
        <p:spPr bwMode="auto">
          <a:xfrm>
            <a:off x="9086088" y="201676"/>
            <a:ext cx="2971800" cy="606501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slide(fromBottom)">
                                      <p:cBhvr>
                                        <p:cTn id="7" dur="500"/>
                                        <p:tgtEl>
                                          <p:spTgt spid="8"/>
                                        </p:tgtEl>
                                      </p:cBhvr>
                                    </p:animEffect>
                                  </p:childTnLst>
                                </p:cTn>
                              </p:par>
                              <p:par>
                                <p:cTn id="8" presetID="1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lide(fromBottom)">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lide(fromBottom)">
                                      <p:cBhvr>
                                        <p:cTn id="15" dur="500"/>
                                        <p:tgtEl>
                                          <p:spTgt spid="5"/>
                                        </p:tgtEl>
                                      </p:cBhvr>
                                    </p:animEffect>
                                  </p:childTnLst>
                                </p:cTn>
                              </p:par>
                              <p:par>
                                <p:cTn id="16" presetID="1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slide(fromBottom)">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lide(fromBottom)">
                                      <p:cBhvr>
                                        <p:cTn id="23" dur="500"/>
                                        <p:tgtEl>
                                          <p:spTgt spid="7"/>
                                        </p:tgtEl>
                                      </p:cBhvr>
                                    </p:animEffect>
                                  </p:childTnLst>
                                </p:cTn>
                              </p:par>
                              <p:par>
                                <p:cTn id="24" presetID="12" presetClass="entr" presetSubtype="4"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slide(fromBottom)">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1639" y="184004"/>
            <a:ext cx="7505773" cy="646331"/>
          </a:xfrm>
          <a:prstGeom prst="rect">
            <a:avLst/>
          </a:prstGeom>
        </p:spPr>
        <p:txBody>
          <a:bodyPr wrap="none">
            <a:spAutoFit/>
          </a:bodyPr>
          <a:lstStyle/>
          <a:p>
            <a:r>
              <a:rPr lang="en-GB" sz="3600" b="1" dirty="0" smtClean="0">
                <a:ln>
                  <a:solidFill>
                    <a:schemeClr val="tx1">
                      <a:lumMod val="95000"/>
                      <a:lumOff val="5000"/>
                    </a:schemeClr>
                  </a:solidFill>
                </a:ln>
                <a:solidFill>
                  <a:srgbClr val="FF0000"/>
                </a:solidFill>
              </a:rPr>
              <a:t>ACCUMMULATON </a:t>
            </a:r>
            <a:r>
              <a:rPr lang="en-GB" sz="3600" b="1" dirty="0">
                <a:ln>
                  <a:solidFill>
                    <a:schemeClr val="tx1">
                      <a:lumMod val="95000"/>
                      <a:lumOff val="5000"/>
                    </a:schemeClr>
                  </a:solidFill>
                </a:ln>
                <a:solidFill>
                  <a:srgbClr val="FF0000"/>
                </a:solidFill>
              </a:rPr>
              <a:t>OF </a:t>
            </a:r>
            <a:r>
              <a:rPr lang="en-GB" sz="3600" b="1" dirty="0" smtClean="0">
                <a:ln>
                  <a:solidFill>
                    <a:schemeClr val="tx1">
                      <a:lumMod val="95000"/>
                      <a:lumOff val="5000"/>
                    </a:schemeClr>
                  </a:solidFill>
                </a:ln>
                <a:solidFill>
                  <a:srgbClr val="FF0000"/>
                </a:solidFill>
              </a:rPr>
              <a:t>TOXINS IN BODY</a:t>
            </a:r>
          </a:p>
        </p:txBody>
      </p:sp>
      <p:pic>
        <p:nvPicPr>
          <p:cNvPr id="819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8629" y="1472440"/>
            <a:ext cx="5603448" cy="3863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999744" y="5533897"/>
            <a:ext cx="10269597" cy="646331"/>
          </a:xfrm>
          <a:prstGeom prst="rect">
            <a:avLst/>
          </a:prstGeom>
        </p:spPr>
        <p:txBody>
          <a:bodyPr wrap="square">
            <a:spAutoFit/>
          </a:bodyPr>
          <a:lstStyle/>
          <a:p>
            <a:pPr algn="ctr"/>
            <a:r>
              <a:rPr lang="en-GB" sz="3600" b="1" dirty="0" smtClean="0">
                <a:ln>
                  <a:solidFill>
                    <a:schemeClr val="tx1">
                      <a:lumMod val="95000"/>
                      <a:lumOff val="5000"/>
                    </a:schemeClr>
                  </a:solidFill>
                </a:ln>
                <a:solidFill>
                  <a:srgbClr val="FF0000"/>
                </a:solidFill>
              </a:rPr>
              <a:t>If it’s harmful to breathe, is it not harmful to eat ?</a:t>
            </a:r>
          </a:p>
        </p:txBody>
      </p:sp>
      <p:sp>
        <p:nvSpPr>
          <p:cNvPr id="3" name="Rectangle 2"/>
          <p:cNvSpPr/>
          <p:nvPr/>
        </p:nvSpPr>
        <p:spPr>
          <a:xfrm>
            <a:off x="6059696" y="1467515"/>
            <a:ext cx="4635115" cy="1077218"/>
          </a:xfrm>
          <a:prstGeom prst="rect">
            <a:avLst/>
          </a:prstGeom>
        </p:spPr>
        <p:txBody>
          <a:bodyPr wrap="none">
            <a:spAutoFit/>
          </a:bodyPr>
          <a:lstStyle/>
          <a:p>
            <a:r>
              <a:rPr lang="en-GB" sz="3600" b="1" dirty="0" smtClean="0">
                <a:ln>
                  <a:solidFill>
                    <a:schemeClr val="tx1">
                      <a:lumMod val="95000"/>
                      <a:lumOff val="5000"/>
                    </a:schemeClr>
                  </a:solidFill>
                </a:ln>
                <a:solidFill>
                  <a:srgbClr val="FF0000"/>
                </a:solidFill>
              </a:rPr>
              <a:t>PESTICIDE</a:t>
            </a:r>
            <a:endParaRPr lang="en-GB" sz="3600" b="1" dirty="0">
              <a:ln>
                <a:solidFill>
                  <a:schemeClr val="tx1">
                    <a:lumMod val="95000"/>
                    <a:lumOff val="5000"/>
                  </a:schemeClr>
                </a:solidFill>
              </a:ln>
              <a:solidFill>
                <a:srgbClr val="FF0000"/>
              </a:solidFill>
            </a:endParaRPr>
          </a:p>
          <a:p>
            <a:r>
              <a:rPr lang="en-GB" sz="2800" dirty="0" smtClean="0">
                <a:ln>
                  <a:solidFill>
                    <a:schemeClr val="tx1">
                      <a:lumMod val="95000"/>
                      <a:lumOff val="5000"/>
                    </a:schemeClr>
                  </a:solidFill>
                </a:ln>
                <a:solidFill>
                  <a:schemeClr val="accent5">
                    <a:lumMod val="50000"/>
                  </a:schemeClr>
                </a:solidFill>
              </a:rPr>
              <a:t>Chemicals in food what we eat</a:t>
            </a:r>
            <a:endParaRPr lang="en-GB" sz="2800" dirty="0"/>
          </a:p>
        </p:txBody>
      </p:sp>
      <p:sp>
        <p:nvSpPr>
          <p:cNvPr id="5" name="Rectangle 4"/>
          <p:cNvSpPr/>
          <p:nvPr/>
        </p:nvSpPr>
        <p:spPr>
          <a:xfrm>
            <a:off x="6059696" y="2505670"/>
            <a:ext cx="6902236" cy="830997"/>
          </a:xfrm>
          <a:prstGeom prst="rect">
            <a:avLst/>
          </a:prstGeom>
        </p:spPr>
        <p:txBody>
          <a:bodyPr wrap="square">
            <a:spAutoFit/>
          </a:bodyPr>
          <a:lstStyle/>
          <a:p>
            <a:pPr algn="just"/>
            <a:r>
              <a:rPr lang="en-IN" sz="1600" i="1" dirty="0">
                <a:latin typeface="Times" pitchFamily="18" charset="0"/>
              </a:rPr>
              <a:t>The World Health Organization estimates that there are 3 million </a:t>
            </a:r>
            <a:endParaRPr lang="en-IN" sz="1600" i="1" dirty="0" smtClean="0">
              <a:latin typeface="Times" pitchFamily="18" charset="0"/>
            </a:endParaRPr>
          </a:p>
          <a:p>
            <a:pPr algn="just"/>
            <a:r>
              <a:rPr lang="en-IN" sz="1600" i="1" dirty="0" smtClean="0">
                <a:latin typeface="Times" pitchFamily="18" charset="0"/>
              </a:rPr>
              <a:t>cases </a:t>
            </a:r>
            <a:r>
              <a:rPr lang="en-IN" sz="1600" i="1" dirty="0">
                <a:latin typeface="Times" pitchFamily="18" charset="0"/>
              </a:rPr>
              <a:t>of pesticide poisoning each year and up to </a:t>
            </a:r>
            <a:r>
              <a:rPr lang="en-IN" sz="1600" b="1" i="1" dirty="0">
                <a:solidFill>
                  <a:srgbClr val="FF0000"/>
                </a:solidFill>
                <a:latin typeface="Times" pitchFamily="18" charset="0"/>
              </a:rPr>
              <a:t>220,000 deaths</a:t>
            </a:r>
            <a:r>
              <a:rPr lang="en-IN" sz="1600" i="1" dirty="0">
                <a:latin typeface="Times" pitchFamily="18" charset="0"/>
              </a:rPr>
              <a:t>, </a:t>
            </a:r>
            <a:endParaRPr lang="en-IN" sz="1600" i="1" dirty="0" smtClean="0">
              <a:latin typeface="Times" pitchFamily="18" charset="0"/>
            </a:endParaRPr>
          </a:p>
          <a:p>
            <a:pPr algn="just"/>
            <a:r>
              <a:rPr lang="en-IN" sz="1600" i="1" dirty="0" smtClean="0">
                <a:latin typeface="Times" pitchFamily="18" charset="0"/>
              </a:rPr>
              <a:t>primarily </a:t>
            </a:r>
            <a:r>
              <a:rPr lang="en-IN" sz="1600" i="1" dirty="0">
                <a:latin typeface="Times" pitchFamily="18" charset="0"/>
              </a:rPr>
              <a:t>in </a:t>
            </a:r>
            <a:r>
              <a:rPr lang="en-IN" sz="1600" i="1" dirty="0" smtClean="0">
                <a:latin typeface="Times" pitchFamily="18" charset="0"/>
              </a:rPr>
              <a:t>developing </a:t>
            </a:r>
            <a:r>
              <a:rPr lang="en-IN" sz="1600" i="1" dirty="0">
                <a:latin typeface="Times" pitchFamily="18" charset="0"/>
              </a:rPr>
              <a:t>countries.</a:t>
            </a:r>
          </a:p>
        </p:txBody>
      </p:sp>
    </p:spTree>
    <p:extLst>
      <p:ext uri="{BB962C8B-B14F-4D97-AF65-F5344CB8AC3E}">
        <p14:creationId xmlns:p14="http://schemas.microsoft.com/office/powerpoint/2010/main" val="89293274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12242</TotalTime>
  <Words>2106</Words>
  <Application>Microsoft Office PowerPoint</Application>
  <PresentationFormat>Widescreen</PresentationFormat>
  <Paragraphs>385</Paragraphs>
  <Slides>67</Slides>
  <Notes>0</Notes>
  <HiddenSlides>0</HiddenSlides>
  <MMClips>1</MMClips>
  <ScaleCrop>false</ScaleCrop>
  <HeadingPairs>
    <vt:vector size="8" baseType="variant">
      <vt:variant>
        <vt:lpstr>Fonts Used</vt:lpstr>
      </vt:variant>
      <vt:variant>
        <vt:i4>15</vt:i4>
      </vt: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84" baseType="lpstr">
      <vt:lpstr>Aharoni</vt:lpstr>
      <vt:lpstr>Aparajita</vt:lpstr>
      <vt:lpstr>Arial</vt:lpstr>
      <vt:lpstr>Arial Black</vt:lpstr>
      <vt:lpstr>Arial Narrow</vt:lpstr>
      <vt:lpstr>Arial Rounded MT Bold</vt:lpstr>
      <vt:lpstr>Calibri</vt:lpstr>
      <vt:lpstr>Calibri Light</vt:lpstr>
      <vt:lpstr>Lucida Bright</vt:lpstr>
      <vt:lpstr>Lucida Calligraphy</vt:lpstr>
      <vt:lpstr>Tahoma</vt:lpstr>
      <vt:lpstr>Times</vt:lpstr>
      <vt:lpstr>Times New Roman</vt:lpstr>
      <vt:lpstr>Trebuchet MS</vt:lpstr>
      <vt:lpstr>Wingdings</vt:lpstr>
      <vt:lpstr>Office Theme</vt:lpstr>
      <vt:lpstr>Clip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Women’s health</dc:title>
  <dc:creator>Nandini</dc:creator>
  <cp:lastModifiedBy>Windows User</cp:lastModifiedBy>
  <cp:revision>429</cp:revision>
  <dcterms:created xsi:type="dcterms:W3CDTF">2013-03-25T10:21:12Z</dcterms:created>
  <dcterms:modified xsi:type="dcterms:W3CDTF">2019-08-18T18:25:52Z</dcterms:modified>
</cp:coreProperties>
</file>